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10691813" cy="15119350"/>
  <p:notesSz cx="6858000" cy="9144000"/>
  <p:defaultTextStyle>
    <a:defPPr>
      <a:defRPr lang="de-DE"/>
    </a:defPPr>
    <a:lvl1pPr marL="0" algn="l" defTabSz="1293042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1pPr>
    <a:lvl2pPr marL="646521" algn="l" defTabSz="1293042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2pPr>
    <a:lvl3pPr marL="1293042" algn="l" defTabSz="1293042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3pPr>
    <a:lvl4pPr marL="1939563" algn="l" defTabSz="1293042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4pPr>
    <a:lvl5pPr marL="2586083" algn="l" defTabSz="1293042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5pPr>
    <a:lvl6pPr marL="3232604" algn="l" defTabSz="1293042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6pPr>
    <a:lvl7pPr marL="3879125" algn="l" defTabSz="1293042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7pPr>
    <a:lvl8pPr marL="4525646" algn="l" defTabSz="1293042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8pPr>
    <a:lvl9pPr marL="5172166" algn="l" defTabSz="1293042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19"/>
    <p:restoredTop sz="96719"/>
  </p:normalViewPr>
  <p:slideViewPr>
    <p:cSldViewPr snapToGrid="0" snapToObjects="1">
      <p:cViewPr varScale="1">
        <p:scale>
          <a:sx n="67" d="100"/>
          <a:sy n="67" d="100"/>
        </p:scale>
        <p:origin x="425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16" d="100"/>
          <a:sy n="116" d="100"/>
        </p:scale>
        <p:origin x="3064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A55CE7-9568-E246-B085-426B66FFB735}" type="datetimeFigureOut">
              <a:rPr lang="de-DE" smtClean="0"/>
              <a:t>20.10.21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de-DE"/>
              <a:t>Mastertextformat bearbeiten
Zweite Ebene
Dritte Ebene
Vierte Ebene
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72621B-75E4-2545-89FB-78F4D1C196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4284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93042" rtl="0" eaLnBrk="1" latinLnBrk="0" hangingPunct="1">
      <a:defRPr sz="1697" kern="1200">
        <a:solidFill>
          <a:schemeClr val="tx1"/>
        </a:solidFill>
        <a:latin typeface="+mn-lt"/>
        <a:ea typeface="+mn-ea"/>
        <a:cs typeface="+mn-cs"/>
      </a:defRPr>
    </a:lvl1pPr>
    <a:lvl2pPr marL="646521" algn="l" defTabSz="1293042" rtl="0" eaLnBrk="1" latinLnBrk="0" hangingPunct="1">
      <a:defRPr sz="1697" kern="1200">
        <a:solidFill>
          <a:schemeClr val="tx1"/>
        </a:solidFill>
        <a:latin typeface="+mn-lt"/>
        <a:ea typeface="+mn-ea"/>
        <a:cs typeface="+mn-cs"/>
      </a:defRPr>
    </a:lvl2pPr>
    <a:lvl3pPr marL="1293042" algn="l" defTabSz="1293042" rtl="0" eaLnBrk="1" latinLnBrk="0" hangingPunct="1">
      <a:defRPr sz="1697" kern="1200">
        <a:solidFill>
          <a:schemeClr val="tx1"/>
        </a:solidFill>
        <a:latin typeface="+mn-lt"/>
        <a:ea typeface="+mn-ea"/>
        <a:cs typeface="+mn-cs"/>
      </a:defRPr>
    </a:lvl3pPr>
    <a:lvl4pPr marL="1939563" algn="l" defTabSz="1293042" rtl="0" eaLnBrk="1" latinLnBrk="0" hangingPunct="1">
      <a:defRPr sz="1697" kern="1200">
        <a:solidFill>
          <a:schemeClr val="tx1"/>
        </a:solidFill>
        <a:latin typeface="+mn-lt"/>
        <a:ea typeface="+mn-ea"/>
        <a:cs typeface="+mn-cs"/>
      </a:defRPr>
    </a:lvl4pPr>
    <a:lvl5pPr marL="2586083" algn="l" defTabSz="1293042" rtl="0" eaLnBrk="1" latinLnBrk="0" hangingPunct="1">
      <a:defRPr sz="1697" kern="1200">
        <a:solidFill>
          <a:schemeClr val="tx1"/>
        </a:solidFill>
        <a:latin typeface="+mn-lt"/>
        <a:ea typeface="+mn-ea"/>
        <a:cs typeface="+mn-cs"/>
      </a:defRPr>
    </a:lvl5pPr>
    <a:lvl6pPr marL="3232604" algn="l" defTabSz="1293042" rtl="0" eaLnBrk="1" latinLnBrk="0" hangingPunct="1">
      <a:defRPr sz="1697" kern="1200">
        <a:solidFill>
          <a:schemeClr val="tx1"/>
        </a:solidFill>
        <a:latin typeface="+mn-lt"/>
        <a:ea typeface="+mn-ea"/>
        <a:cs typeface="+mn-cs"/>
      </a:defRPr>
    </a:lvl6pPr>
    <a:lvl7pPr marL="3879125" algn="l" defTabSz="1293042" rtl="0" eaLnBrk="1" latinLnBrk="0" hangingPunct="1">
      <a:defRPr sz="1697" kern="1200">
        <a:solidFill>
          <a:schemeClr val="tx1"/>
        </a:solidFill>
        <a:latin typeface="+mn-lt"/>
        <a:ea typeface="+mn-ea"/>
        <a:cs typeface="+mn-cs"/>
      </a:defRPr>
    </a:lvl7pPr>
    <a:lvl8pPr marL="4525646" algn="l" defTabSz="1293042" rtl="0" eaLnBrk="1" latinLnBrk="0" hangingPunct="1">
      <a:defRPr sz="1697" kern="1200">
        <a:solidFill>
          <a:schemeClr val="tx1"/>
        </a:solidFill>
        <a:latin typeface="+mn-lt"/>
        <a:ea typeface="+mn-ea"/>
        <a:cs typeface="+mn-cs"/>
      </a:defRPr>
    </a:lvl8pPr>
    <a:lvl9pPr marL="5172166" algn="l" defTabSz="1293042" rtl="0" eaLnBrk="1" latinLnBrk="0" hangingPunct="1">
      <a:defRPr sz="169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E0F065CF-34C0-B249-9CD9-362AA1B663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2" y="0"/>
            <a:ext cx="10690449" cy="15119350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381" y="12051974"/>
            <a:ext cx="9423287" cy="229481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 sz="3467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0863" y="14535150"/>
            <a:ext cx="4592637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33412" y="14554200"/>
            <a:ext cx="3340852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278" y="14643742"/>
            <a:ext cx="195468" cy="22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711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ra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DD5FDAAB-8761-894A-B7A5-319BC852A1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2" y="0"/>
            <a:ext cx="10690449" cy="15119350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381" y="12051974"/>
            <a:ext cx="9423287" cy="229481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 sz="3467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0863" y="14535150"/>
            <a:ext cx="4592637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33412" y="14554200"/>
            <a:ext cx="3340852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278" y="14643742"/>
            <a:ext cx="195468" cy="22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679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F1D26898-255A-FB45-9E42-BB1C8A6A00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2" y="0"/>
            <a:ext cx="10690449" cy="15119350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381" y="12051974"/>
            <a:ext cx="9423287" cy="229481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 sz="3467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0863" y="14535150"/>
            <a:ext cx="4592637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33412" y="14554200"/>
            <a:ext cx="3340852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278" y="14643742"/>
            <a:ext cx="195468" cy="22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921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743E187C-9C0B-7D4A-8DF5-E945FD76D5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2" y="0"/>
            <a:ext cx="10690449" cy="15119350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381" y="12051974"/>
            <a:ext cx="9423287" cy="229481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 sz="3467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0863" y="14535150"/>
            <a:ext cx="4592637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33412" y="14554200"/>
            <a:ext cx="3340852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278" y="14643742"/>
            <a:ext cx="195468" cy="22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844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pi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10CB8CA5-B06B-2447-8E58-EC1FD39F1A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2" y="0"/>
            <a:ext cx="10690449" cy="15119350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381" y="12051974"/>
            <a:ext cx="9423287" cy="229481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 sz="3467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0863" y="14535150"/>
            <a:ext cx="4592637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33412" y="14554200"/>
            <a:ext cx="3340852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278" y="14643742"/>
            <a:ext cx="195468" cy="22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136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0249A819-7CA3-A343-8B82-87DBE8F7EA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2" y="0"/>
            <a:ext cx="10690449" cy="15119349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381" y="12051974"/>
            <a:ext cx="9423287" cy="229481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 sz="3467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0863" y="14535150"/>
            <a:ext cx="4592637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33412" y="14554200"/>
            <a:ext cx="3340852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278" y="14643742"/>
            <a:ext cx="195468" cy="22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861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pp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99E28FAE-3973-D042-A393-589A94968F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2" y="0"/>
            <a:ext cx="10690449" cy="15119350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381" y="12051974"/>
            <a:ext cx="9423287" cy="229481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 sz="3467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900648" rtl="0" eaLnBrk="1" fontAlgn="auto" latinLnBrk="0" hangingPunct="1">
              <a:lnSpc>
                <a:spcPct val="90000"/>
              </a:lnSpc>
              <a:spcBef>
                <a:spcPts val="207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0863" y="14535150"/>
            <a:ext cx="4592637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33412" y="14554200"/>
            <a:ext cx="3340852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278" y="14643742"/>
            <a:ext cx="195468" cy="22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10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83722F52-3E0A-F14D-A271-F8645985B231}"/>
              </a:ext>
            </a:extLst>
          </p:cNvPr>
          <p:cNvSpPr/>
          <p:nvPr userDrawn="1"/>
        </p:nvSpPr>
        <p:spPr>
          <a:xfrm>
            <a:off x="1" y="11575947"/>
            <a:ext cx="10691813" cy="35434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945"/>
          </a:p>
        </p:txBody>
      </p:sp>
    </p:spTree>
    <p:extLst>
      <p:ext uri="{BB962C8B-B14F-4D97-AF65-F5344CB8AC3E}">
        <p14:creationId xmlns:p14="http://schemas.microsoft.com/office/powerpoint/2010/main" val="3102177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l" defTabSz="1544358" rtl="0" eaLnBrk="1" latinLnBrk="0" hangingPunct="1">
        <a:lnSpc>
          <a:spcPct val="90000"/>
        </a:lnSpc>
        <a:spcBef>
          <a:spcPct val="0"/>
        </a:spcBef>
        <a:buNone/>
        <a:defRPr sz="743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6091" indent="-386091" algn="l" defTabSz="1544358" rtl="0" eaLnBrk="1" latinLnBrk="0" hangingPunct="1">
        <a:lnSpc>
          <a:spcPct val="90000"/>
        </a:lnSpc>
        <a:spcBef>
          <a:spcPts val="1690"/>
        </a:spcBef>
        <a:buFont typeface="Arial" panose="020B0604020202020204" pitchFamily="34" charset="0"/>
        <a:buChar char="•"/>
        <a:defRPr sz="4729" kern="1200">
          <a:solidFill>
            <a:schemeClr val="tx1"/>
          </a:solidFill>
          <a:latin typeface="+mn-lt"/>
          <a:ea typeface="+mn-ea"/>
          <a:cs typeface="+mn-cs"/>
        </a:defRPr>
      </a:lvl1pPr>
      <a:lvl2pPr marL="1158271" indent="-386091" algn="l" defTabSz="1544358" rtl="0" eaLnBrk="1" latinLnBrk="0" hangingPunct="1">
        <a:lnSpc>
          <a:spcPct val="90000"/>
        </a:lnSpc>
        <a:spcBef>
          <a:spcPts val="844"/>
        </a:spcBef>
        <a:buFont typeface="Arial" panose="020B0604020202020204" pitchFamily="34" charset="0"/>
        <a:buChar char="•"/>
        <a:defRPr sz="4054" kern="1200">
          <a:solidFill>
            <a:schemeClr val="tx1"/>
          </a:solidFill>
          <a:latin typeface="+mn-lt"/>
          <a:ea typeface="+mn-ea"/>
          <a:cs typeface="+mn-cs"/>
        </a:defRPr>
      </a:lvl2pPr>
      <a:lvl3pPr marL="1930450" indent="-386091" algn="l" defTabSz="1544358" rtl="0" eaLnBrk="1" latinLnBrk="0" hangingPunct="1">
        <a:lnSpc>
          <a:spcPct val="90000"/>
        </a:lnSpc>
        <a:spcBef>
          <a:spcPts val="844"/>
        </a:spcBef>
        <a:buFont typeface="Arial" panose="020B0604020202020204" pitchFamily="34" charset="0"/>
        <a:buChar char="•"/>
        <a:defRPr sz="3379" kern="1200">
          <a:solidFill>
            <a:schemeClr val="tx1"/>
          </a:solidFill>
          <a:latin typeface="+mn-lt"/>
          <a:ea typeface="+mn-ea"/>
          <a:cs typeface="+mn-cs"/>
        </a:defRPr>
      </a:lvl3pPr>
      <a:lvl4pPr marL="2702628" indent="-386091" algn="l" defTabSz="1544358" rtl="0" eaLnBrk="1" latinLnBrk="0" hangingPunct="1">
        <a:lnSpc>
          <a:spcPct val="90000"/>
        </a:lnSpc>
        <a:spcBef>
          <a:spcPts val="844"/>
        </a:spcBef>
        <a:buFont typeface="Arial" panose="020B0604020202020204" pitchFamily="34" charset="0"/>
        <a:buChar char="•"/>
        <a:defRPr sz="3041" kern="1200">
          <a:solidFill>
            <a:schemeClr val="tx1"/>
          </a:solidFill>
          <a:latin typeface="+mn-lt"/>
          <a:ea typeface="+mn-ea"/>
          <a:cs typeface="+mn-cs"/>
        </a:defRPr>
      </a:lvl4pPr>
      <a:lvl5pPr marL="3474810" indent="-386091" algn="l" defTabSz="1544358" rtl="0" eaLnBrk="1" latinLnBrk="0" hangingPunct="1">
        <a:lnSpc>
          <a:spcPct val="90000"/>
        </a:lnSpc>
        <a:spcBef>
          <a:spcPts val="844"/>
        </a:spcBef>
        <a:buFont typeface="Arial" panose="020B0604020202020204" pitchFamily="34" charset="0"/>
        <a:buChar char="•"/>
        <a:defRPr sz="3041" kern="1200">
          <a:solidFill>
            <a:schemeClr val="tx1"/>
          </a:solidFill>
          <a:latin typeface="+mn-lt"/>
          <a:ea typeface="+mn-ea"/>
          <a:cs typeface="+mn-cs"/>
        </a:defRPr>
      </a:lvl5pPr>
      <a:lvl6pPr marL="4246990" indent="-386091" algn="l" defTabSz="1544358" rtl="0" eaLnBrk="1" latinLnBrk="0" hangingPunct="1">
        <a:lnSpc>
          <a:spcPct val="90000"/>
        </a:lnSpc>
        <a:spcBef>
          <a:spcPts val="844"/>
        </a:spcBef>
        <a:buFont typeface="Arial" panose="020B0604020202020204" pitchFamily="34" charset="0"/>
        <a:buChar char="•"/>
        <a:defRPr sz="3041" kern="1200">
          <a:solidFill>
            <a:schemeClr val="tx1"/>
          </a:solidFill>
          <a:latin typeface="+mn-lt"/>
          <a:ea typeface="+mn-ea"/>
          <a:cs typeface="+mn-cs"/>
        </a:defRPr>
      </a:lvl6pPr>
      <a:lvl7pPr marL="5019169" indent="-386091" algn="l" defTabSz="1544358" rtl="0" eaLnBrk="1" latinLnBrk="0" hangingPunct="1">
        <a:lnSpc>
          <a:spcPct val="90000"/>
        </a:lnSpc>
        <a:spcBef>
          <a:spcPts val="844"/>
        </a:spcBef>
        <a:buFont typeface="Arial" panose="020B0604020202020204" pitchFamily="34" charset="0"/>
        <a:buChar char="•"/>
        <a:defRPr sz="3041" kern="1200">
          <a:solidFill>
            <a:schemeClr val="tx1"/>
          </a:solidFill>
          <a:latin typeface="+mn-lt"/>
          <a:ea typeface="+mn-ea"/>
          <a:cs typeface="+mn-cs"/>
        </a:defRPr>
      </a:lvl7pPr>
      <a:lvl8pPr marL="5791348" indent="-386091" algn="l" defTabSz="1544358" rtl="0" eaLnBrk="1" latinLnBrk="0" hangingPunct="1">
        <a:lnSpc>
          <a:spcPct val="90000"/>
        </a:lnSpc>
        <a:spcBef>
          <a:spcPts val="844"/>
        </a:spcBef>
        <a:buFont typeface="Arial" panose="020B0604020202020204" pitchFamily="34" charset="0"/>
        <a:buChar char="•"/>
        <a:defRPr sz="3041" kern="1200">
          <a:solidFill>
            <a:schemeClr val="tx1"/>
          </a:solidFill>
          <a:latin typeface="+mn-lt"/>
          <a:ea typeface="+mn-ea"/>
          <a:cs typeface="+mn-cs"/>
        </a:defRPr>
      </a:lvl8pPr>
      <a:lvl9pPr marL="6563526" indent="-386091" algn="l" defTabSz="1544358" rtl="0" eaLnBrk="1" latinLnBrk="0" hangingPunct="1">
        <a:lnSpc>
          <a:spcPct val="90000"/>
        </a:lnSpc>
        <a:spcBef>
          <a:spcPts val="844"/>
        </a:spcBef>
        <a:buFont typeface="Arial" panose="020B0604020202020204" pitchFamily="34" charset="0"/>
        <a:buChar char="•"/>
        <a:defRPr sz="304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544358" rtl="0" eaLnBrk="1" latinLnBrk="0" hangingPunct="1">
        <a:defRPr sz="3041" kern="1200">
          <a:solidFill>
            <a:schemeClr val="tx1"/>
          </a:solidFill>
          <a:latin typeface="+mn-lt"/>
          <a:ea typeface="+mn-ea"/>
          <a:cs typeface="+mn-cs"/>
        </a:defRPr>
      </a:lvl1pPr>
      <a:lvl2pPr marL="772179" algn="l" defTabSz="1544358" rtl="0" eaLnBrk="1" latinLnBrk="0" hangingPunct="1">
        <a:defRPr sz="3041" kern="1200">
          <a:solidFill>
            <a:schemeClr val="tx1"/>
          </a:solidFill>
          <a:latin typeface="+mn-lt"/>
          <a:ea typeface="+mn-ea"/>
          <a:cs typeface="+mn-cs"/>
        </a:defRPr>
      </a:lvl2pPr>
      <a:lvl3pPr marL="1544358" algn="l" defTabSz="1544358" rtl="0" eaLnBrk="1" latinLnBrk="0" hangingPunct="1">
        <a:defRPr sz="3041" kern="1200">
          <a:solidFill>
            <a:schemeClr val="tx1"/>
          </a:solidFill>
          <a:latin typeface="+mn-lt"/>
          <a:ea typeface="+mn-ea"/>
          <a:cs typeface="+mn-cs"/>
        </a:defRPr>
      </a:lvl3pPr>
      <a:lvl4pPr marL="2316539" algn="l" defTabSz="1544358" rtl="0" eaLnBrk="1" latinLnBrk="0" hangingPunct="1">
        <a:defRPr sz="3041" kern="1200">
          <a:solidFill>
            <a:schemeClr val="tx1"/>
          </a:solidFill>
          <a:latin typeface="+mn-lt"/>
          <a:ea typeface="+mn-ea"/>
          <a:cs typeface="+mn-cs"/>
        </a:defRPr>
      </a:lvl4pPr>
      <a:lvl5pPr marL="3088718" algn="l" defTabSz="1544358" rtl="0" eaLnBrk="1" latinLnBrk="0" hangingPunct="1">
        <a:defRPr sz="3041" kern="1200">
          <a:solidFill>
            <a:schemeClr val="tx1"/>
          </a:solidFill>
          <a:latin typeface="+mn-lt"/>
          <a:ea typeface="+mn-ea"/>
          <a:cs typeface="+mn-cs"/>
        </a:defRPr>
      </a:lvl5pPr>
      <a:lvl6pPr marL="3860898" algn="l" defTabSz="1544358" rtl="0" eaLnBrk="1" latinLnBrk="0" hangingPunct="1">
        <a:defRPr sz="3041" kern="1200">
          <a:solidFill>
            <a:schemeClr val="tx1"/>
          </a:solidFill>
          <a:latin typeface="+mn-lt"/>
          <a:ea typeface="+mn-ea"/>
          <a:cs typeface="+mn-cs"/>
        </a:defRPr>
      </a:lvl6pPr>
      <a:lvl7pPr marL="4633077" algn="l" defTabSz="1544358" rtl="0" eaLnBrk="1" latinLnBrk="0" hangingPunct="1">
        <a:defRPr sz="3041" kern="1200">
          <a:solidFill>
            <a:schemeClr val="tx1"/>
          </a:solidFill>
          <a:latin typeface="+mn-lt"/>
          <a:ea typeface="+mn-ea"/>
          <a:cs typeface="+mn-cs"/>
        </a:defRPr>
      </a:lvl7pPr>
      <a:lvl8pPr marL="5405257" algn="l" defTabSz="1544358" rtl="0" eaLnBrk="1" latinLnBrk="0" hangingPunct="1">
        <a:defRPr sz="3041" kern="1200">
          <a:solidFill>
            <a:schemeClr val="tx1"/>
          </a:solidFill>
          <a:latin typeface="+mn-lt"/>
          <a:ea typeface="+mn-ea"/>
          <a:cs typeface="+mn-cs"/>
        </a:defRPr>
      </a:lvl8pPr>
      <a:lvl9pPr marL="6177437" algn="l" defTabSz="1544358" rtl="0" eaLnBrk="1" latinLnBrk="0" hangingPunct="1">
        <a:defRPr sz="304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EF454DBB-EC78-8D4F-BAD8-B353B7E91F24}"/>
              </a:ext>
            </a:extLst>
          </p:cNvPr>
          <p:cNvGrpSpPr/>
          <p:nvPr/>
        </p:nvGrpSpPr>
        <p:grpSpPr>
          <a:xfrm>
            <a:off x="10878647" y="10623553"/>
            <a:ext cx="5281670" cy="2176946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22DEF2E5-2EEC-3841-96CE-6EE52E39AB9F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1" name="Textfeld 10">
              <a:extLst>
                <a:ext uri="{FF2B5EF4-FFF2-40B4-BE49-F238E27FC236}">
                  <a16:creationId xmlns:a16="http://schemas.microsoft.com/office/drawing/2014/main" id="{4B823D1E-3543-4047-B31B-6F81D4F0BD09}"/>
                </a:ext>
              </a:extLst>
            </p:cNvPr>
            <p:cNvSpPr txBox="1"/>
            <p:nvPr/>
          </p:nvSpPr>
          <p:spPr>
            <a:xfrm>
              <a:off x="226560" y="1426661"/>
              <a:ext cx="10670130" cy="513879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2000" b="1" dirty="0" err="1">
                  <a:solidFill>
                    <a:schemeClr val="bg1"/>
                  </a:solidFill>
                </a:rPr>
                <a:t>uvm</a:t>
              </a:r>
              <a:r>
                <a:rPr lang="de-AT" sz="2000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6104ED16-5533-5D4D-B9FC-DD42A568D7F9}"/>
              </a:ext>
            </a:extLst>
          </p:cNvPr>
          <p:cNvGrpSpPr/>
          <p:nvPr/>
        </p:nvGrpSpPr>
        <p:grpSpPr>
          <a:xfrm>
            <a:off x="-4591052" y="13455783"/>
            <a:ext cx="4391255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34CF645E-7A47-3449-91E9-F30635A4F261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8686549A-209D-4049-8E28-3B6041487025}"/>
                </a:ext>
              </a:extLst>
            </p:cNvPr>
            <p:cNvSpPr txBox="1"/>
            <p:nvPr/>
          </p:nvSpPr>
          <p:spPr>
            <a:xfrm>
              <a:off x="226563" y="1426660"/>
              <a:ext cx="11353794" cy="565134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2000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2000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22C50864-A03D-3748-95CB-CBE6044F2A72}"/>
              </a:ext>
            </a:extLst>
          </p:cNvPr>
          <p:cNvGrpSpPr/>
          <p:nvPr/>
        </p:nvGrpSpPr>
        <p:grpSpPr>
          <a:xfrm>
            <a:off x="10878647" y="13446191"/>
            <a:ext cx="5281670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8" name="Rechteck 17">
              <a:extLst>
                <a:ext uri="{FF2B5EF4-FFF2-40B4-BE49-F238E27FC236}">
                  <a16:creationId xmlns:a16="http://schemas.microsoft.com/office/drawing/2014/main" id="{553AC58D-1864-BA48-9068-E9D82D2E8A81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9" name="Textfeld 18">
              <a:extLst>
                <a:ext uri="{FF2B5EF4-FFF2-40B4-BE49-F238E27FC236}">
                  <a16:creationId xmlns:a16="http://schemas.microsoft.com/office/drawing/2014/main" id="{C4C24EA5-35F2-224F-A976-F5A344013BEE}"/>
                </a:ext>
              </a:extLst>
            </p:cNvPr>
            <p:cNvSpPr txBox="1"/>
            <p:nvPr/>
          </p:nvSpPr>
          <p:spPr>
            <a:xfrm>
              <a:off x="226560" y="1426660"/>
              <a:ext cx="10670135" cy="565134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776EBBF6-5485-A947-BF3A-799555D5587B}"/>
              </a:ext>
            </a:extLst>
          </p:cNvPr>
          <p:cNvGrpSpPr/>
          <p:nvPr/>
        </p:nvGrpSpPr>
        <p:grpSpPr>
          <a:xfrm>
            <a:off x="-5085806" y="441176"/>
            <a:ext cx="4886010" cy="1392705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21" name="Rechteck 20">
              <a:extLst>
                <a:ext uri="{FF2B5EF4-FFF2-40B4-BE49-F238E27FC236}">
                  <a16:creationId xmlns:a16="http://schemas.microsoft.com/office/drawing/2014/main" id="{5B4C7016-D0ED-ED4D-8E6C-5AFDC48CD2E1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22" name="Textfeld 21">
              <a:extLst>
                <a:ext uri="{FF2B5EF4-FFF2-40B4-BE49-F238E27FC236}">
                  <a16:creationId xmlns:a16="http://schemas.microsoft.com/office/drawing/2014/main" id="{D491D462-5313-3B42-9FB8-D5C4F7C49F1D}"/>
                </a:ext>
              </a:extLst>
            </p:cNvPr>
            <p:cNvSpPr txBox="1"/>
            <p:nvPr/>
          </p:nvSpPr>
          <p:spPr>
            <a:xfrm>
              <a:off x="133060" y="888978"/>
              <a:ext cx="10670134" cy="5504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2933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Diese Vorlage enthält :</a:t>
              </a:r>
            </a:p>
            <a:p>
              <a:pPr marL="380994" indent="-380994">
                <a:buFontTx/>
                <a:buChar char="-"/>
              </a:pPr>
              <a:r>
                <a:rPr lang="de-AT" sz="1866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A3 </a:t>
              </a:r>
              <a:r>
                <a:rPr lang="de-AT" sz="1866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Vorlagen für alle verfügbaren Plakat-Sujets</a:t>
              </a:r>
            </a:p>
          </p:txBody>
        </p:sp>
      </p:grpSp>
      <p:grpSp>
        <p:nvGrpSpPr>
          <p:cNvPr id="23" name="Gruppieren 22">
            <a:extLst>
              <a:ext uri="{FF2B5EF4-FFF2-40B4-BE49-F238E27FC236}">
                <a16:creationId xmlns:a16="http://schemas.microsoft.com/office/drawing/2014/main" id="{62ACD3CE-738A-424D-8EAF-8B4FF47435F4}"/>
              </a:ext>
            </a:extLst>
          </p:cNvPr>
          <p:cNvGrpSpPr/>
          <p:nvPr/>
        </p:nvGrpSpPr>
        <p:grpSpPr>
          <a:xfrm>
            <a:off x="11100989" y="431802"/>
            <a:ext cx="4786092" cy="140207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24" name="Rechteck 23">
              <a:extLst>
                <a:ext uri="{FF2B5EF4-FFF2-40B4-BE49-F238E27FC236}">
                  <a16:creationId xmlns:a16="http://schemas.microsoft.com/office/drawing/2014/main" id="{1F52C045-0AD2-2B4F-8F29-B313D1545226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25" name="Textfeld 24">
              <a:extLst>
                <a:ext uri="{FF2B5EF4-FFF2-40B4-BE49-F238E27FC236}">
                  <a16:creationId xmlns:a16="http://schemas.microsoft.com/office/drawing/2014/main" id="{0F712F4E-644C-9F4C-9503-150D68AF3159}"/>
                </a:ext>
              </a:extLst>
            </p:cNvPr>
            <p:cNvSpPr txBox="1"/>
            <p:nvPr/>
          </p:nvSpPr>
          <p:spPr>
            <a:xfrm>
              <a:off x="133060" y="888979"/>
              <a:ext cx="10670133" cy="286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3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</a:t>
              </a:r>
              <a:r>
                <a:rPr lang="de-AT" sz="32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nice</a:t>
              </a:r>
              <a:endParaRPr lang="de-A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FF92D991-B56F-364B-8F06-9631BB72CE0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9" name="Textplatzhalter 28">
            <a:extLst>
              <a:ext uri="{FF2B5EF4-FFF2-40B4-BE49-F238E27FC236}">
                <a16:creationId xmlns:a16="http://schemas.microsoft.com/office/drawing/2014/main" id="{5772307F-D1CF-2247-90DB-C28F4AF93E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0" name="Textplatzhalter 29">
            <a:extLst>
              <a:ext uri="{FF2B5EF4-FFF2-40B4-BE49-F238E27FC236}">
                <a16:creationId xmlns:a16="http://schemas.microsoft.com/office/drawing/2014/main" id="{5170C0A9-FD9E-DC4A-94A9-E5276231619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76353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5E88ECD5-B25B-7048-96AB-2463A29E814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3449DC8-F32C-0743-A808-F8D49A2280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E68BB50-7264-BD4D-9D43-BFDF65BFE56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2166FBEC-66C9-DE4F-8840-4E3BC0E78894}"/>
              </a:ext>
            </a:extLst>
          </p:cNvPr>
          <p:cNvGrpSpPr/>
          <p:nvPr/>
        </p:nvGrpSpPr>
        <p:grpSpPr>
          <a:xfrm>
            <a:off x="10878647" y="10623553"/>
            <a:ext cx="5281670" cy="2176946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093A35A8-61DA-8B4F-9960-A1E625B9AF4E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0BFFA684-056D-B24B-83CC-7C8217A085E2}"/>
                </a:ext>
              </a:extLst>
            </p:cNvPr>
            <p:cNvSpPr txBox="1"/>
            <p:nvPr/>
          </p:nvSpPr>
          <p:spPr>
            <a:xfrm>
              <a:off x="226560" y="1426661"/>
              <a:ext cx="10670130" cy="513879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2000" b="1" dirty="0" err="1">
                  <a:solidFill>
                    <a:schemeClr val="bg1"/>
                  </a:solidFill>
                </a:rPr>
                <a:t>uvm</a:t>
              </a:r>
              <a:r>
                <a:rPr lang="de-AT" sz="2000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204A02C9-5E73-E14B-823D-03EDD0A9501D}"/>
              </a:ext>
            </a:extLst>
          </p:cNvPr>
          <p:cNvGrpSpPr/>
          <p:nvPr/>
        </p:nvGrpSpPr>
        <p:grpSpPr>
          <a:xfrm>
            <a:off x="-4591052" y="13455783"/>
            <a:ext cx="4391255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A5E4C5A2-6577-8C46-9875-03C2DB84B152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81A65F98-011B-F34E-B285-8826E425CC75}"/>
                </a:ext>
              </a:extLst>
            </p:cNvPr>
            <p:cNvSpPr txBox="1"/>
            <p:nvPr/>
          </p:nvSpPr>
          <p:spPr>
            <a:xfrm>
              <a:off x="226563" y="1426660"/>
              <a:ext cx="11353794" cy="565134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2000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2000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C86725C5-4D7C-7C42-A428-927473576ADA}"/>
              </a:ext>
            </a:extLst>
          </p:cNvPr>
          <p:cNvGrpSpPr/>
          <p:nvPr/>
        </p:nvGrpSpPr>
        <p:grpSpPr>
          <a:xfrm>
            <a:off x="10878647" y="13446191"/>
            <a:ext cx="5281670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095ED868-252F-9C47-A766-5E0F4FFB5651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E24D8875-8A32-A74E-8291-CDCBE6A32E91}"/>
                </a:ext>
              </a:extLst>
            </p:cNvPr>
            <p:cNvSpPr txBox="1"/>
            <p:nvPr/>
          </p:nvSpPr>
          <p:spPr>
            <a:xfrm>
              <a:off x="226560" y="1426660"/>
              <a:ext cx="10670135" cy="565134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3C938772-866D-0743-B605-580C9DF03415}"/>
              </a:ext>
            </a:extLst>
          </p:cNvPr>
          <p:cNvGrpSpPr/>
          <p:nvPr/>
        </p:nvGrpSpPr>
        <p:grpSpPr>
          <a:xfrm>
            <a:off x="11100989" y="431802"/>
            <a:ext cx="4786092" cy="140207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F97638CD-BD4C-FF41-80E0-2E50DDB0FE26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163976F4-8D88-6D45-A894-73314D530671}"/>
                </a:ext>
              </a:extLst>
            </p:cNvPr>
            <p:cNvSpPr txBox="1"/>
            <p:nvPr/>
          </p:nvSpPr>
          <p:spPr>
            <a:xfrm>
              <a:off x="133060" y="888979"/>
              <a:ext cx="10670133" cy="286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3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krass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89582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1081BCDF-9B08-EB40-AAB3-4FEFFB01A38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7C6CED3-4E91-1146-8BBD-1C2E0A95EA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95057B4-056F-AB4B-A0D5-F8013EDEFEB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7CF8EBB9-981D-684B-987D-8635A4B49AD7}"/>
              </a:ext>
            </a:extLst>
          </p:cNvPr>
          <p:cNvGrpSpPr/>
          <p:nvPr/>
        </p:nvGrpSpPr>
        <p:grpSpPr>
          <a:xfrm>
            <a:off x="10878647" y="10623553"/>
            <a:ext cx="5281670" cy="2176946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B760A796-DC9A-BC42-ADE0-5CCA83977067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1FC789A9-835C-6B41-8EDB-5A7CE66C3C7C}"/>
                </a:ext>
              </a:extLst>
            </p:cNvPr>
            <p:cNvSpPr txBox="1"/>
            <p:nvPr/>
          </p:nvSpPr>
          <p:spPr>
            <a:xfrm>
              <a:off x="226560" y="1426661"/>
              <a:ext cx="10670130" cy="513879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2000" b="1" dirty="0" err="1">
                  <a:solidFill>
                    <a:schemeClr val="bg1"/>
                  </a:solidFill>
                </a:rPr>
                <a:t>uvm</a:t>
              </a:r>
              <a:r>
                <a:rPr lang="de-AT" sz="2000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CCB475F8-FD69-9C4F-83D8-38B81C217D93}"/>
              </a:ext>
            </a:extLst>
          </p:cNvPr>
          <p:cNvGrpSpPr/>
          <p:nvPr/>
        </p:nvGrpSpPr>
        <p:grpSpPr>
          <a:xfrm>
            <a:off x="-4591052" y="13455783"/>
            <a:ext cx="4391255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A2A609B6-DEEF-4E42-BF2C-15D0CD193C3D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342810AE-3DAA-314A-B7E7-B02E3C32CD52}"/>
                </a:ext>
              </a:extLst>
            </p:cNvPr>
            <p:cNvSpPr txBox="1"/>
            <p:nvPr/>
          </p:nvSpPr>
          <p:spPr>
            <a:xfrm>
              <a:off x="226563" y="1426660"/>
              <a:ext cx="11353794" cy="565134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2000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2000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98CC6D9D-78E9-7A42-9524-430B14819DE7}"/>
              </a:ext>
            </a:extLst>
          </p:cNvPr>
          <p:cNvGrpSpPr/>
          <p:nvPr/>
        </p:nvGrpSpPr>
        <p:grpSpPr>
          <a:xfrm>
            <a:off x="10878647" y="13446191"/>
            <a:ext cx="5281670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716B21D9-C088-BA4E-93B8-770D1B97C306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407B66CC-AE29-FB4E-A92B-C896610B9048}"/>
                </a:ext>
              </a:extLst>
            </p:cNvPr>
            <p:cNvSpPr txBox="1"/>
            <p:nvPr/>
          </p:nvSpPr>
          <p:spPr>
            <a:xfrm>
              <a:off x="226560" y="1426660"/>
              <a:ext cx="10670135" cy="565134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4B83F272-2BC0-9041-82E7-5B824E740205}"/>
              </a:ext>
            </a:extLst>
          </p:cNvPr>
          <p:cNvGrpSpPr/>
          <p:nvPr/>
        </p:nvGrpSpPr>
        <p:grpSpPr>
          <a:xfrm>
            <a:off x="11100989" y="431802"/>
            <a:ext cx="4786092" cy="140207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845CB317-726B-B94A-8D7A-0959602BBAC2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0AFC77DA-691E-154C-89BD-613942EAB5E8}"/>
                </a:ext>
              </a:extLst>
            </p:cNvPr>
            <p:cNvSpPr txBox="1"/>
            <p:nvPr/>
          </p:nvSpPr>
          <p:spPr>
            <a:xfrm>
              <a:off x="133060" y="888979"/>
              <a:ext cx="10670133" cy="286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3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fair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223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5B9DA776-F6B1-AC41-A33F-A82C3E048B1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188E0A5-2AFB-F041-8FA4-E3C30216289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E39F81F-DA90-E743-9A38-C6D5FBF4A6D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99743967-A64C-A948-9574-08E3CB80CF08}"/>
              </a:ext>
            </a:extLst>
          </p:cNvPr>
          <p:cNvGrpSpPr/>
          <p:nvPr/>
        </p:nvGrpSpPr>
        <p:grpSpPr>
          <a:xfrm>
            <a:off x="10878647" y="10623553"/>
            <a:ext cx="5281670" cy="2176946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AA7CA6CB-732F-0341-90CB-BBA496C27ABE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B8E5EE96-BF31-5340-8FCA-A3135F5AA7E2}"/>
                </a:ext>
              </a:extLst>
            </p:cNvPr>
            <p:cNvSpPr txBox="1"/>
            <p:nvPr/>
          </p:nvSpPr>
          <p:spPr>
            <a:xfrm>
              <a:off x="226560" y="1426661"/>
              <a:ext cx="10670130" cy="513879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2000" b="1" dirty="0" err="1">
                  <a:solidFill>
                    <a:schemeClr val="bg1"/>
                  </a:solidFill>
                </a:rPr>
                <a:t>uvm</a:t>
              </a:r>
              <a:r>
                <a:rPr lang="de-AT" sz="2000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46BD30BE-2B59-774E-AD7B-0B24D6D46116}"/>
              </a:ext>
            </a:extLst>
          </p:cNvPr>
          <p:cNvGrpSpPr/>
          <p:nvPr/>
        </p:nvGrpSpPr>
        <p:grpSpPr>
          <a:xfrm>
            <a:off x="-4591052" y="13455783"/>
            <a:ext cx="4391255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3114C4A5-8AF9-3841-8918-DC3BEDA1DA6E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7F80621F-7FCD-BF43-8B08-0F170A1075C7}"/>
                </a:ext>
              </a:extLst>
            </p:cNvPr>
            <p:cNvSpPr txBox="1"/>
            <p:nvPr/>
          </p:nvSpPr>
          <p:spPr>
            <a:xfrm>
              <a:off x="226563" y="1426660"/>
              <a:ext cx="11353794" cy="565134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2000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2000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E717CBD2-89E5-8544-B2A1-7D1565609EF8}"/>
              </a:ext>
            </a:extLst>
          </p:cNvPr>
          <p:cNvGrpSpPr/>
          <p:nvPr/>
        </p:nvGrpSpPr>
        <p:grpSpPr>
          <a:xfrm>
            <a:off x="10878647" y="13446191"/>
            <a:ext cx="5281670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A87D6643-D43D-0C4C-8B90-317EC9833943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36E8BECF-9F0B-104B-BBE3-A047F6075731}"/>
                </a:ext>
              </a:extLst>
            </p:cNvPr>
            <p:cNvSpPr txBox="1"/>
            <p:nvPr/>
          </p:nvSpPr>
          <p:spPr>
            <a:xfrm>
              <a:off x="226560" y="1426660"/>
              <a:ext cx="10670135" cy="565134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2DE37BF3-E8CD-7840-916E-98153B47A57C}"/>
              </a:ext>
            </a:extLst>
          </p:cNvPr>
          <p:cNvGrpSpPr/>
          <p:nvPr/>
        </p:nvGrpSpPr>
        <p:grpSpPr>
          <a:xfrm>
            <a:off x="11100989" y="431802"/>
            <a:ext cx="4786092" cy="140207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5180CAD2-2760-C949-BD47-58F4E4C452F3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0F57DD26-7167-1849-A141-68AECCF8BE9C}"/>
                </a:ext>
              </a:extLst>
            </p:cNvPr>
            <p:cNvSpPr txBox="1"/>
            <p:nvPr/>
          </p:nvSpPr>
          <p:spPr>
            <a:xfrm>
              <a:off x="133060" y="888979"/>
              <a:ext cx="10670133" cy="286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3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smart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329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A92C8370-B276-A041-9851-78FE037AFE5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8F5CE1D-E9C7-4647-9E76-A3A2CE412D8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1CABFF0-7E97-9C47-ADBD-D986E3EADE0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F04AC0C2-67E5-F246-ADDF-10EFA1F881FA}"/>
              </a:ext>
            </a:extLst>
          </p:cNvPr>
          <p:cNvGrpSpPr/>
          <p:nvPr/>
        </p:nvGrpSpPr>
        <p:grpSpPr>
          <a:xfrm>
            <a:off x="10878647" y="10623553"/>
            <a:ext cx="5281670" cy="2176946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D827B902-10F2-6E4F-83CC-056DDE868CEF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1B3E5C4E-FAA9-4E44-9981-4EA493BD0906}"/>
                </a:ext>
              </a:extLst>
            </p:cNvPr>
            <p:cNvSpPr txBox="1"/>
            <p:nvPr/>
          </p:nvSpPr>
          <p:spPr>
            <a:xfrm>
              <a:off x="226560" y="1426661"/>
              <a:ext cx="10670130" cy="513879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2000" b="1" dirty="0" err="1">
                  <a:solidFill>
                    <a:schemeClr val="bg1"/>
                  </a:solidFill>
                </a:rPr>
                <a:t>uvm</a:t>
              </a:r>
              <a:r>
                <a:rPr lang="de-AT" sz="2000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14E797FD-ED66-0C4F-B9A5-50D252E52AB0}"/>
              </a:ext>
            </a:extLst>
          </p:cNvPr>
          <p:cNvGrpSpPr/>
          <p:nvPr/>
        </p:nvGrpSpPr>
        <p:grpSpPr>
          <a:xfrm>
            <a:off x="-4591052" y="13455783"/>
            <a:ext cx="4391255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3974F6A5-E7E0-8F46-89D3-9B37FDFC1E0A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8748DD62-912C-CD41-B343-70F6C6B1E1F8}"/>
                </a:ext>
              </a:extLst>
            </p:cNvPr>
            <p:cNvSpPr txBox="1"/>
            <p:nvPr/>
          </p:nvSpPr>
          <p:spPr>
            <a:xfrm>
              <a:off x="226563" y="1426660"/>
              <a:ext cx="11353794" cy="565134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2000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2000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57776AEB-ED8D-6742-9CBC-D17C3FC0DB58}"/>
              </a:ext>
            </a:extLst>
          </p:cNvPr>
          <p:cNvGrpSpPr/>
          <p:nvPr/>
        </p:nvGrpSpPr>
        <p:grpSpPr>
          <a:xfrm>
            <a:off x="10878647" y="13446191"/>
            <a:ext cx="5281670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2847253A-4896-F645-8F11-4B6AE7DD331D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4CB43281-B936-E544-B1DB-AE545798AF86}"/>
                </a:ext>
              </a:extLst>
            </p:cNvPr>
            <p:cNvSpPr txBox="1"/>
            <p:nvPr/>
          </p:nvSpPr>
          <p:spPr>
            <a:xfrm>
              <a:off x="226560" y="1426660"/>
              <a:ext cx="10670135" cy="565134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D1C91296-550D-DB46-937E-CCCF72967A79}"/>
              </a:ext>
            </a:extLst>
          </p:cNvPr>
          <p:cNvGrpSpPr/>
          <p:nvPr/>
        </p:nvGrpSpPr>
        <p:grpSpPr>
          <a:xfrm>
            <a:off x="11100989" y="431802"/>
            <a:ext cx="4786092" cy="140207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26144A42-4856-FA47-AF4C-3FD5FC4EAAFB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D891BC60-BA17-3542-AE86-EBBCC237C0C4}"/>
                </a:ext>
              </a:extLst>
            </p:cNvPr>
            <p:cNvSpPr txBox="1"/>
            <p:nvPr/>
          </p:nvSpPr>
          <p:spPr>
            <a:xfrm>
              <a:off x="133060" y="888979"/>
              <a:ext cx="10670133" cy="286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3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episch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54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3B245673-FB1C-9942-B200-9E596DB6E2F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1B739C1-190B-8049-940A-27AEC1181D0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07ACB41-2C6F-7744-B5C2-8B1154A73CF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A1A44E01-656F-A542-8AA4-9887F0715F71}"/>
              </a:ext>
            </a:extLst>
          </p:cNvPr>
          <p:cNvGrpSpPr/>
          <p:nvPr/>
        </p:nvGrpSpPr>
        <p:grpSpPr>
          <a:xfrm>
            <a:off x="10878647" y="10623553"/>
            <a:ext cx="5281670" cy="2176946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65D88951-9A23-2443-91FD-E1A309C6EDAA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F64924ED-A1DC-8845-899A-ADC84CEDE04A}"/>
                </a:ext>
              </a:extLst>
            </p:cNvPr>
            <p:cNvSpPr txBox="1"/>
            <p:nvPr/>
          </p:nvSpPr>
          <p:spPr>
            <a:xfrm>
              <a:off x="226560" y="1426661"/>
              <a:ext cx="10670130" cy="513879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2000" b="1" dirty="0" err="1">
                  <a:solidFill>
                    <a:schemeClr val="bg1"/>
                  </a:solidFill>
                </a:rPr>
                <a:t>uvm</a:t>
              </a:r>
              <a:r>
                <a:rPr lang="de-AT" sz="2000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78D72B72-FC1E-0E4C-990B-5042C2DD0D6B}"/>
              </a:ext>
            </a:extLst>
          </p:cNvPr>
          <p:cNvGrpSpPr/>
          <p:nvPr/>
        </p:nvGrpSpPr>
        <p:grpSpPr>
          <a:xfrm>
            <a:off x="-4591052" y="13455783"/>
            <a:ext cx="4391255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638091B4-9FA9-5A46-B252-6CA5D486938C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F603AF9D-79B2-134A-9479-E814419A0D25}"/>
                </a:ext>
              </a:extLst>
            </p:cNvPr>
            <p:cNvSpPr txBox="1"/>
            <p:nvPr/>
          </p:nvSpPr>
          <p:spPr>
            <a:xfrm>
              <a:off x="226563" y="1426660"/>
              <a:ext cx="11353794" cy="565134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2000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2000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59A71253-8BA1-D444-B017-D6E7B654B4E0}"/>
              </a:ext>
            </a:extLst>
          </p:cNvPr>
          <p:cNvGrpSpPr/>
          <p:nvPr/>
        </p:nvGrpSpPr>
        <p:grpSpPr>
          <a:xfrm>
            <a:off x="10878647" y="13446191"/>
            <a:ext cx="5281670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CEA3C605-CEF1-6342-B4EC-D7160A92FA2B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E5CB5E67-9F80-8246-8864-710E23C5A6A2}"/>
                </a:ext>
              </a:extLst>
            </p:cNvPr>
            <p:cNvSpPr txBox="1"/>
            <p:nvPr/>
          </p:nvSpPr>
          <p:spPr>
            <a:xfrm>
              <a:off x="226560" y="1426660"/>
              <a:ext cx="10670135" cy="565134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0484AC2B-D127-D440-B195-12FEB0B7B84C}"/>
              </a:ext>
            </a:extLst>
          </p:cNvPr>
          <p:cNvGrpSpPr/>
          <p:nvPr/>
        </p:nvGrpSpPr>
        <p:grpSpPr>
          <a:xfrm>
            <a:off x="11100989" y="431802"/>
            <a:ext cx="4786092" cy="140207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945FA13E-1648-3941-B4DD-2DD601BFFC95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856A1696-9A9A-0247-8A73-B499DE552F02}"/>
                </a:ext>
              </a:extLst>
            </p:cNvPr>
            <p:cNvSpPr txBox="1"/>
            <p:nvPr/>
          </p:nvSpPr>
          <p:spPr>
            <a:xfrm>
              <a:off x="133060" y="888979"/>
              <a:ext cx="10670133" cy="286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3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save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541985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9515984B-62EB-854C-86CB-F105A797DFC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5F99E3A-8299-794B-9E1C-705CFF09BF5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F6BD403-3A0F-F841-9696-B37D52F9BD9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4C5A41D4-DD78-A649-B091-CAC10B3C995E}"/>
              </a:ext>
            </a:extLst>
          </p:cNvPr>
          <p:cNvGrpSpPr/>
          <p:nvPr/>
        </p:nvGrpSpPr>
        <p:grpSpPr>
          <a:xfrm>
            <a:off x="10878647" y="10623553"/>
            <a:ext cx="5281670" cy="2176946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C3C27038-0C94-8547-9EFB-4143C7B14BD9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6A188B2C-6B26-C948-8C63-3EAA167939F8}"/>
                </a:ext>
              </a:extLst>
            </p:cNvPr>
            <p:cNvSpPr txBox="1"/>
            <p:nvPr/>
          </p:nvSpPr>
          <p:spPr>
            <a:xfrm>
              <a:off x="226560" y="1426661"/>
              <a:ext cx="10670130" cy="513879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2000" b="1" dirty="0" err="1">
                  <a:solidFill>
                    <a:schemeClr val="bg1"/>
                  </a:solidFill>
                </a:rPr>
                <a:t>uvm</a:t>
              </a:r>
              <a:r>
                <a:rPr lang="de-AT" sz="2000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F822A43D-A805-AB4D-AC86-005408AF514C}"/>
              </a:ext>
            </a:extLst>
          </p:cNvPr>
          <p:cNvGrpSpPr/>
          <p:nvPr/>
        </p:nvGrpSpPr>
        <p:grpSpPr>
          <a:xfrm>
            <a:off x="-4591052" y="13455783"/>
            <a:ext cx="4391255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0703BD03-185A-8247-BD54-788D8284FC16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0AF1CE15-7C4C-3F44-AE7D-D8BD54716BE6}"/>
                </a:ext>
              </a:extLst>
            </p:cNvPr>
            <p:cNvSpPr txBox="1"/>
            <p:nvPr/>
          </p:nvSpPr>
          <p:spPr>
            <a:xfrm>
              <a:off x="226563" y="1426660"/>
              <a:ext cx="11353794" cy="565134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2000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2000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2BE3E5A-224F-B943-B5AE-63BB93580204}"/>
              </a:ext>
            </a:extLst>
          </p:cNvPr>
          <p:cNvGrpSpPr/>
          <p:nvPr/>
        </p:nvGrpSpPr>
        <p:grpSpPr>
          <a:xfrm>
            <a:off x="10878647" y="13446191"/>
            <a:ext cx="5281670" cy="1232524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57804545-29F8-AE41-B39E-A5A4A2360D9B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1F372683-44FC-F249-AAC3-8E13FCAB9440}"/>
                </a:ext>
              </a:extLst>
            </p:cNvPr>
            <p:cNvSpPr txBox="1"/>
            <p:nvPr/>
          </p:nvSpPr>
          <p:spPr>
            <a:xfrm>
              <a:off x="226560" y="1426660"/>
              <a:ext cx="10670135" cy="565134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2000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2000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5D704300-0C75-0F4D-87FA-2ED93427C0A1}"/>
              </a:ext>
            </a:extLst>
          </p:cNvPr>
          <p:cNvGrpSpPr/>
          <p:nvPr/>
        </p:nvGrpSpPr>
        <p:grpSpPr>
          <a:xfrm>
            <a:off x="11100989" y="431802"/>
            <a:ext cx="4786092" cy="140207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569D8EF8-71C6-C04B-8892-CC50988FDC98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945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48AD7C1B-955F-4F4D-806F-84A796AC7E47}"/>
                </a:ext>
              </a:extLst>
            </p:cNvPr>
            <p:cNvSpPr txBox="1"/>
            <p:nvPr/>
          </p:nvSpPr>
          <p:spPr>
            <a:xfrm>
              <a:off x="133060" y="888979"/>
              <a:ext cx="10670133" cy="286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3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</a:t>
              </a:r>
              <a:r>
                <a:rPr lang="de-AT" sz="32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ripped</a:t>
              </a:r>
              <a:endParaRPr lang="de-A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0848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2" id="{81E3D872-B7F8-634C-9CF4-939BC7B8EBCE}" vid="{15429641-080A-1740-80C5-C8824933B620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360</Words>
  <Application>Microsoft Macintosh PowerPoint</Application>
  <PresentationFormat>Benutzerdefiniert</PresentationFormat>
  <Paragraphs>51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Grafik Brandsetter</dc:creator>
  <cp:lastModifiedBy>Grafik Brandsetter</cp:lastModifiedBy>
  <cp:revision>1</cp:revision>
  <cp:lastPrinted>2021-07-27T11:48:23Z</cp:lastPrinted>
  <dcterms:created xsi:type="dcterms:W3CDTF">2021-10-20T08:39:45Z</dcterms:created>
  <dcterms:modified xsi:type="dcterms:W3CDTF">2021-10-20T08:41:26Z</dcterms:modified>
</cp:coreProperties>
</file>