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</p:sldIdLst>
  <p:sldSz cx="6858000" cy="9906000" type="A4"/>
  <p:notesSz cx="6858000" cy="9144000"/>
  <p:defaultTextStyle>
    <a:defPPr>
      <a:defRPr lang="de-DE"/>
    </a:defPPr>
    <a:lvl1pPr marL="0" algn="l" defTabSz="839701" rtl="0" eaLnBrk="1" latinLnBrk="0" hangingPunct="1">
      <a:defRPr sz="1653" kern="1200">
        <a:solidFill>
          <a:schemeClr val="tx1"/>
        </a:solidFill>
        <a:latin typeface="+mn-lt"/>
        <a:ea typeface="+mn-ea"/>
        <a:cs typeface="+mn-cs"/>
      </a:defRPr>
    </a:lvl1pPr>
    <a:lvl2pPr marL="419851" algn="l" defTabSz="839701" rtl="0" eaLnBrk="1" latinLnBrk="0" hangingPunct="1">
      <a:defRPr sz="1653" kern="1200">
        <a:solidFill>
          <a:schemeClr val="tx1"/>
        </a:solidFill>
        <a:latin typeface="+mn-lt"/>
        <a:ea typeface="+mn-ea"/>
        <a:cs typeface="+mn-cs"/>
      </a:defRPr>
    </a:lvl2pPr>
    <a:lvl3pPr marL="839701" algn="l" defTabSz="839701" rtl="0" eaLnBrk="1" latinLnBrk="0" hangingPunct="1">
      <a:defRPr sz="1653" kern="1200">
        <a:solidFill>
          <a:schemeClr val="tx1"/>
        </a:solidFill>
        <a:latin typeface="+mn-lt"/>
        <a:ea typeface="+mn-ea"/>
        <a:cs typeface="+mn-cs"/>
      </a:defRPr>
    </a:lvl3pPr>
    <a:lvl4pPr marL="1259552" algn="l" defTabSz="839701" rtl="0" eaLnBrk="1" latinLnBrk="0" hangingPunct="1">
      <a:defRPr sz="1653" kern="1200">
        <a:solidFill>
          <a:schemeClr val="tx1"/>
        </a:solidFill>
        <a:latin typeface="+mn-lt"/>
        <a:ea typeface="+mn-ea"/>
        <a:cs typeface="+mn-cs"/>
      </a:defRPr>
    </a:lvl4pPr>
    <a:lvl5pPr marL="1679402" algn="l" defTabSz="839701" rtl="0" eaLnBrk="1" latinLnBrk="0" hangingPunct="1">
      <a:defRPr sz="1653" kern="1200">
        <a:solidFill>
          <a:schemeClr val="tx1"/>
        </a:solidFill>
        <a:latin typeface="+mn-lt"/>
        <a:ea typeface="+mn-ea"/>
        <a:cs typeface="+mn-cs"/>
      </a:defRPr>
    </a:lvl5pPr>
    <a:lvl6pPr marL="2099253" algn="l" defTabSz="839701" rtl="0" eaLnBrk="1" latinLnBrk="0" hangingPunct="1">
      <a:defRPr sz="1653" kern="1200">
        <a:solidFill>
          <a:schemeClr val="tx1"/>
        </a:solidFill>
        <a:latin typeface="+mn-lt"/>
        <a:ea typeface="+mn-ea"/>
        <a:cs typeface="+mn-cs"/>
      </a:defRPr>
    </a:lvl6pPr>
    <a:lvl7pPr marL="2519104" algn="l" defTabSz="839701" rtl="0" eaLnBrk="1" latinLnBrk="0" hangingPunct="1">
      <a:defRPr sz="1653" kern="1200">
        <a:solidFill>
          <a:schemeClr val="tx1"/>
        </a:solidFill>
        <a:latin typeface="+mn-lt"/>
        <a:ea typeface="+mn-ea"/>
        <a:cs typeface="+mn-cs"/>
      </a:defRPr>
    </a:lvl7pPr>
    <a:lvl8pPr marL="2938955" algn="l" defTabSz="839701" rtl="0" eaLnBrk="1" latinLnBrk="0" hangingPunct="1">
      <a:defRPr sz="1653" kern="1200">
        <a:solidFill>
          <a:schemeClr val="tx1"/>
        </a:solidFill>
        <a:latin typeface="+mn-lt"/>
        <a:ea typeface="+mn-ea"/>
        <a:cs typeface="+mn-cs"/>
      </a:defRPr>
    </a:lvl8pPr>
    <a:lvl9pPr marL="3358805" algn="l" defTabSz="839701" rtl="0" eaLnBrk="1" latinLnBrk="0" hangingPunct="1">
      <a:defRPr sz="1653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319"/>
    <p:restoredTop sz="96719"/>
  </p:normalViewPr>
  <p:slideViewPr>
    <p:cSldViewPr snapToGrid="0" snapToObjects="1">
      <p:cViewPr varScale="1">
        <p:scale>
          <a:sx n="103" d="100"/>
          <a:sy n="103" d="100"/>
        </p:scale>
        <p:origin x="4280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napToObjects="1">
      <p:cViewPr varScale="1">
        <p:scale>
          <a:sx n="116" d="100"/>
          <a:sy n="116" d="100"/>
        </p:scale>
        <p:origin x="3064" y="20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A55CE7-9568-E246-B085-426B66FFB735}" type="datetimeFigureOut">
              <a:rPr lang="de-DE" smtClean="0"/>
              <a:t>20.10.21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2360613" y="1143000"/>
            <a:ext cx="21367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de-DE"/>
              <a:t>Mastertextformat bearbeiten
Zweite Ebene
Dritte Ebene
Vierte Ebene
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72621B-75E4-2545-89FB-78F4D1C1962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542848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839701" rtl="0" eaLnBrk="1" latinLnBrk="0" hangingPunct="1">
      <a:defRPr sz="1102" kern="1200">
        <a:solidFill>
          <a:schemeClr val="tx1"/>
        </a:solidFill>
        <a:latin typeface="+mn-lt"/>
        <a:ea typeface="+mn-ea"/>
        <a:cs typeface="+mn-cs"/>
      </a:defRPr>
    </a:lvl1pPr>
    <a:lvl2pPr marL="419851" algn="l" defTabSz="839701" rtl="0" eaLnBrk="1" latinLnBrk="0" hangingPunct="1">
      <a:defRPr sz="1102" kern="1200">
        <a:solidFill>
          <a:schemeClr val="tx1"/>
        </a:solidFill>
        <a:latin typeface="+mn-lt"/>
        <a:ea typeface="+mn-ea"/>
        <a:cs typeface="+mn-cs"/>
      </a:defRPr>
    </a:lvl2pPr>
    <a:lvl3pPr marL="839701" algn="l" defTabSz="839701" rtl="0" eaLnBrk="1" latinLnBrk="0" hangingPunct="1">
      <a:defRPr sz="1102" kern="1200">
        <a:solidFill>
          <a:schemeClr val="tx1"/>
        </a:solidFill>
        <a:latin typeface="+mn-lt"/>
        <a:ea typeface="+mn-ea"/>
        <a:cs typeface="+mn-cs"/>
      </a:defRPr>
    </a:lvl3pPr>
    <a:lvl4pPr marL="1259552" algn="l" defTabSz="839701" rtl="0" eaLnBrk="1" latinLnBrk="0" hangingPunct="1">
      <a:defRPr sz="1102" kern="1200">
        <a:solidFill>
          <a:schemeClr val="tx1"/>
        </a:solidFill>
        <a:latin typeface="+mn-lt"/>
        <a:ea typeface="+mn-ea"/>
        <a:cs typeface="+mn-cs"/>
      </a:defRPr>
    </a:lvl4pPr>
    <a:lvl5pPr marL="1679402" algn="l" defTabSz="839701" rtl="0" eaLnBrk="1" latinLnBrk="0" hangingPunct="1">
      <a:defRPr sz="1102" kern="1200">
        <a:solidFill>
          <a:schemeClr val="tx1"/>
        </a:solidFill>
        <a:latin typeface="+mn-lt"/>
        <a:ea typeface="+mn-ea"/>
        <a:cs typeface="+mn-cs"/>
      </a:defRPr>
    </a:lvl5pPr>
    <a:lvl6pPr marL="2099253" algn="l" defTabSz="839701" rtl="0" eaLnBrk="1" latinLnBrk="0" hangingPunct="1">
      <a:defRPr sz="1102" kern="1200">
        <a:solidFill>
          <a:schemeClr val="tx1"/>
        </a:solidFill>
        <a:latin typeface="+mn-lt"/>
        <a:ea typeface="+mn-ea"/>
        <a:cs typeface="+mn-cs"/>
      </a:defRPr>
    </a:lvl6pPr>
    <a:lvl7pPr marL="2519104" algn="l" defTabSz="839701" rtl="0" eaLnBrk="1" latinLnBrk="0" hangingPunct="1">
      <a:defRPr sz="1102" kern="1200">
        <a:solidFill>
          <a:schemeClr val="tx1"/>
        </a:solidFill>
        <a:latin typeface="+mn-lt"/>
        <a:ea typeface="+mn-ea"/>
        <a:cs typeface="+mn-cs"/>
      </a:defRPr>
    </a:lvl7pPr>
    <a:lvl8pPr marL="2938955" algn="l" defTabSz="839701" rtl="0" eaLnBrk="1" latinLnBrk="0" hangingPunct="1">
      <a:defRPr sz="1102" kern="1200">
        <a:solidFill>
          <a:schemeClr val="tx1"/>
        </a:solidFill>
        <a:latin typeface="+mn-lt"/>
        <a:ea typeface="+mn-ea"/>
        <a:cs typeface="+mn-cs"/>
      </a:defRPr>
    </a:lvl8pPr>
    <a:lvl9pPr marL="3358805" algn="l" defTabSz="839701" rtl="0" eaLnBrk="1" latinLnBrk="0" hangingPunct="1">
      <a:defRPr sz="1102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i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rafik 5">
            <a:extLst>
              <a:ext uri="{FF2B5EF4-FFF2-40B4-BE49-F238E27FC236}">
                <a16:creationId xmlns:a16="http://schemas.microsoft.com/office/drawing/2014/main" id="{E0F065CF-34C0-B249-9CD9-362AA1B6630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38" y="0"/>
            <a:ext cx="6857125" cy="9906000"/>
          </a:xfrm>
          <a:prstGeom prst="rect">
            <a:avLst/>
          </a:prstGeom>
        </p:spPr>
      </p:pic>
      <p:sp>
        <p:nvSpPr>
          <p:cNvPr id="7" name="Textplatzhalter 15">
            <a:extLst>
              <a:ext uri="{FF2B5EF4-FFF2-40B4-BE49-F238E27FC236}">
                <a16:creationId xmlns:a16="http://schemas.microsoft.com/office/drawing/2014/main" id="{C17F13BD-DD02-F642-9FBC-76AA8F6269DD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53029" y="7896296"/>
            <a:ext cx="6044335" cy="1503531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marR="0" indent="0" algn="l" defTabSz="1219076" rtl="0" eaLnBrk="1" fontAlgn="auto" latinLnBrk="0" hangingPunct="1">
              <a:lnSpc>
                <a:spcPct val="90000"/>
              </a:lnSpc>
              <a:spcBef>
                <a:spcPts val="1333"/>
              </a:spcBef>
              <a:spcAft>
                <a:spcPts val="0"/>
              </a:spcAft>
              <a:buClrTx/>
              <a:buSzTx/>
              <a:buFontTx/>
              <a:buNone/>
              <a:tabLst/>
              <a:defRPr sz="2224" b="1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1219076" rtl="0" eaLnBrk="1" fontAlgn="auto" latinLnBrk="0" hangingPunct="1">
              <a:lnSpc>
                <a:spcPct val="90000"/>
              </a:lnSpc>
              <a:spcBef>
                <a:spcPts val="1333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AT" dirty="0"/>
              <a:t>Infofeld</a:t>
            </a:r>
          </a:p>
          <a:p>
            <a:pPr lvl="0"/>
            <a:endParaRPr lang="de-AT" dirty="0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D6A9CF38-869A-134D-86FB-336A3ED117A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53338" y="9523240"/>
            <a:ext cx="2945834" cy="26210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1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de-DE" dirty="0" err="1"/>
              <a:t>www.verein.at</a:t>
            </a:r>
            <a:endParaRPr lang="de-DE" dirty="0"/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2ED46E2F-4F8B-D640-8BA5-C50FFC2451B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254839" y="9535721"/>
            <a:ext cx="2142907" cy="26210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1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de-DE" dirty="0"/>
              <a:t>Info Tel:</a:t>
            </a:r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B971B75E-3CB0-2841-8809-BE06ED81CE9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7488" y="9594388"/>
            <a:ext cx="125378" cy="144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37116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ras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>
            <a:extLst>
              <a:ext uri="{FF2B5EF4-FFF2-40B4-BE49-F238E27FC236}">
                <a16:creationId xmlns:a16="http://schemas.microsoft.com/office/drawing/2014/main" id="{DD5FDAAB-8761-894A-B7A5-319BC852A1D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38" y="0"/>
            <a:ext cx="6857125" cy="9906000"/>
          </a:xfrm>
          <a:prstGeom prst="rect">
            <a:avLst/>
          </a:prstGeom>
        </p:spPr>
      </p:pic>
      <p:sp>
        <p:nvSpPr>
          <p:cNvPr id="7" name="Textplatzhalter 15">
            <a:extLst>
              <a:ext uri="{FF2B5EF4-FFF2-40B4-BE49-F238E27FC236}">
                <a16:creationId xmlns:a16="http://schemas.microsoft.com/office/drawing/2014/main" id="{C17F13BD-DD02-F642-9FBC-76AA8F6269DD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53029" y="7896296"/>
            <a:ext cx="6044335" cy="1503531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marR="0" indent="0" algn="l" defTabSz="1219076" rtl="0" eaLnBrk="1" fontAlgn="auto" latinLnBrk="0" hangingPunct="1">
              <a:lnSpc>
                <a:spcPct val="90000"/>
              </a:lnSpc>
              <a:spcBef>
                <a:spcPts val="1333"/>
              </a:spcBef>
              <a:spcAft>
                <a:spcPts val="0"/>
              </a:spcAft>
              <a:buClrTx/>
              <a:buSzTx/>
              <a:buFontTx/>
              <a:buNone/>
              <a:tabLst/>
              <a:defRPr sz="2224" b="1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1219076" rtl="0" eaLnBrk="1" fontAlgn="auto" latinLnBrk="0" hangingPunct="1">
              <a:lnSpc>
                <a:spcPct val="90000"/>
              </a:lnSpc>
              <a:spcBef>
                <a:spcPts val="1333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AT" dirty="0"/>
              <a:t>Infofeld</a:t>
            </a:r>
          </a:p>
          <a:p>
            <a:pPr lvl="0"/>
            <a:endParaRPr lang="de-AT" dirty="0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D6A9CF38-869A-134D-86FB-336A3ED117A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53338" y="9523240"/>
            <a:ext cx="2945834" cy="26210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1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de-DE" dirty="0" err="1"/>
              <a:t>www.verein.at</a:t>
            </a:r>
            <a:endParaRPr lang="de-DE" dirty="0"/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2ED46E2F-4F8B-D640-8BA5-C50FFC2451B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254839" y="9535721"/>
            <a:ext cx="2142907" cy="26210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1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de-DE" dirty="0"/>
              <a:t>Info Tel:</a:t>
            </a:r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B971B75E-3CB0-2841-8809-BE06ED81CE9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7488" y="9594388"/>
            <a:ext cx="125378" cy="144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56790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ai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rafik 5">
            <a:extLst>
              <a:ext uri="{FF2B5EF4-FFF2-40B4-BE49-F238E27FC236}">
                <a16:creationId xmlns:a16="http://schemas.microsoft.com/office/drawing/2014/main" id="{F1D26898-255A-FB45-9E42-BB1C8A6A001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38" y="0"/>
            <a:ext cx="6857125" cy="9906000"/>
          </a:xfrm>
          <a:prstGeom prst="rect">
            <a:avLst/>
          </a:prstGeom>
        </p:spPr>
      </p:pic>
      <p:sp>
        <p:nvSpPr>
          <p:cNvPr id="7" name="Textplatzhalter 15">
            <a:extLst>
              <a:ext uri="{FF2B5EF4-FFF2-40B4-BE49-F238E27FC236}">
                <a16:creationId xmlns:a16="http://schemas.microsoft.com/office/drawing/2014/main" id="{C17F13BD-DD02-F642-9FBC-76AA8F6269DD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53029" y="7896296"/>
            <a:ext cx="6044335" cy="1503531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marR="0" indent="0" algn="l" defTabSz="1219076" rtl="0" eaLnBrk="1" fontAlgn="auto" latinLnBrk="0" hangingPunct="1">
              <a:lnSpc>
                <a:spcPct val="90000"/>
              </a:lnSpc>
              <a:spcBef>
                <a:spcPts val="1333"/>
              </a:spcBef>
              <a:spcAft>
                <a:spcPts val="0"/>
              </a:spcAft>
              <a:buClrTx/>
              <a:buSzTx/>
              <a:buFontTx/>
              <a:buNone/>
              <a:tabLst/>
              <a:defRPr sz="2224" b="1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1219076" rtl="0" eaLnBrk="1" fontAlgn="auto" latinLnBrk="0" hangingPunct="1">
              <a:lnSpc>
                <a:spcPct val="90000"/>
              </a:lnSpc>
              <a:spcBef>
                <a:spcPts val="1333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AT" dirty="0"/>
              <a:t>Infofeld</a:t>
            </a:r>
          </a:p>
          <a:p>
            <a:pPr lvl="0"/>
            <a:endParaRPr lang="de-AT" dirty="0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D6A9CF38-869A-134D-86FB-336A3ED117A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53338" y="9523240"/>
            <a:ext cx="2945834" cy="26210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1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de-DE" dirty="0" err="1"/>
              <a:t>www.verein.at</a:t>
            </a:r>
            <a:endParaRPr lang="de-DE" dirty="0"/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2ED46E2F-4F8B-D640-8BA5-C50FFC2451B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254839" y="9535721"/>
            <a:ext cx="2142907" cy="26210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1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de-DE" dirty="0"/>
              <a:t>Info Tel:</a:t>
            </a:r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B971B75E-3CB0-2841-8809-BE06ED81CE9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7488" y="9594388"/>
            <a:ext cx="125378" cy="144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89217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>
            <a:extLst>
              <a:ext uri="{FF2B5EF4-FFF2-40B4-BE49-F238E27FC236}">
                <a16:creationId xmlns:a16="http://schemas.microsoft.com/office/drawing/2014/main" id="{743E187C-9C0B-7D4A-8DF5-E945FD76D59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38" y="0"/>
            <a:ext cx="6857125" cy="9906000"/>
          </a:xfrm>
          <a:prstGeom prst="rect">
            <a:avLst/>
          </a:prstGeom>
        </p:spPr>
      </p:pic>
      <p:sp>
        <p:nvSpPr>
          <p:cNvPr id="7" name="Textplatzhalter 15">
            <a:extLst>
              <a:ext uri="{FF2B5EF4-FFF2-40B4-BE49-F238E27FC236}">
                <a16:creationId xmlns:a16="http://schemas.microsoft.com/office/drawing/2014/main" id="{C17F13BD-DD02-F642-9FBC-76AA8F6269DD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53029" y="7896296"/>
            <a:ext cx="6044335" cy="1503531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marR="0" indent="0" algn="l" defTabSz="1219076" rtl="0" eaLnBrk="1" fontAlgn="auto" latinLnBrk="0" hangingPunct="1">
              <a:lnSpc>
                <a:spcPct val="90000"/>
              </a:lnSpc>
              <a:spcBef>
                <a:spcPts val="1333"/>
              </a:spcBef>
              <a:spcAft>
                <a:spcPts val="0"/>
              </a:spcAft>
              <a:buClrTx/>
              <a:buSzTx/>
              <a:buFontTx/>
              <a:buNone/>
              <a:tabLst/>
              <a:defRPr sz="2224" b="1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1219076" rtl="0" eaLnBrk="1" fontAlgn="auto" latinLnBrk="0" hangingPunct="1">
              <a:lnSpc>
                <a:spcPct val="90000"/>
              </a:lnSpc>
              <a:spcBef>
                <a:spcPts val="1333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AT" dirty="0"/>
              <a:t>Infofeld</a:t>
            </a:r>
          </a:p>
          <a:p>
            <a:pPr lvl="0"/>
            <a:endParaRPr lang="de-AT" dirty="0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D6A9CF38-869A-134D-86FB-336A3ED117A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53338" y="9523240"/>
            <a:ext cx="2945834" cy="26210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1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de-DE" dirty="0" err="1"/>
              <a:t>www.verein.at</a:t>
            </a:r>
            <a:endParaRPr lang="de-DE" dirty="0"/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2ED46E2F-4F8B-D640-8BA5-C50FFC2451B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254839" y="9535721"/>
            <a:ext cx="2142907" cy="26210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1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de-DE" dirty="0"/>
              <a:t>Info Tel:</a:t>
            </a:r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B971B75E-3CB0-2841-8809-BE06ED81CE9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7488" y="9594388"/>
            <a:ext cx="125378" cy="144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88443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pis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rafik 5">
            <a:extLst>
              <a:ext uri="{FF2B5EF4-FFF2-40B4-BE49-F238E27FC236}">
                <a16:creationId xmlns:a16="http://schemas.microsoft.com/office/drawing/2014/main" id="{10CB8CA5-B06B-2447-8E58-EC1FD39F1A0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38" y="0"/>
            <a:ext cx="6857125" cy="9906000"/>
          </a:xfrm>
          <a:prstGeom prst="rect">
            <a:avLst/>
          </a:prstGeom>
        </p:spPr>
      </p:pic>
      <p:sp>
        <p:nvSpPr>
          <p:cNvPr id="7" name="Textplatzhalter 15">
            <a:extLst>
              <a:ext uri="{FF2B5EF4-FFF2-40B4-BE49-F238E27FC236}">
                <a16:creationId xmlns:a16="http://schemas.microsoft.com/office/drawing/2014/main" id="{C17F13BD-DD02-F642-9FBC-76AA8F6269DD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53029" y="7896296"/>
            <a:ext cx="6044335" cy="1503531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marR="0" indent="0" algn="l" defTabSz="1219076" rtl="0" eaLnBrk="1" fontAlgn="auto" latinLnBrk="0" hangingPunct="1">
              <a:lnSpc>
                <a:spcPct val="90000"/>
              </a:lnSpc>
              <a:spcBef>
                <a:spcPts val="1333"/>
              </a:spcBef>
              <a:spcAft>
                <a:spcPts val="0"/>
              </a:spcAft>
              <a:buClrTx/>
              <a:buSzTx/>
              <a:buFontTx/>
              <a:buNone/>
              <a:tabLst/>
              <a:defRPr sz="2224" b="1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1219076" rtl="0" eaLnBrk="1" fontAlgn="auto" latinLnBrk="0" hangingPunct="1">
              <a:lnSpc>
                <a:spcPct val="90000"/>
              </a:lnSpc>
              <a:spcBef>
                <a:spcPts val="1333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AT" dirty="0"/>
              <a:t>Infofeld</a:t>
            </a:r>
          </a:p>
          <a:p>
            <a:pPr lvl="0"/>
            <a:endParaRPr lang="de-AT" dirty="0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D6A9CF38-869A-134D-86FB-336A3ED117A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53338" y="9523240"/>
            <a:ext cx="2945834" cy="26210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1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de-DE" dirty="0" err="1"/>
              <a:t>www.verein.at</a:t>
            </a:r>
            <a:endParaRPr lang="de-DE" dirty="0"/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2ED46E2F-4F8B-D640-8BA5-C50FFC2451B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254839" y="9535721"/>
            <a:ext cx="2142907" cy="26210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1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de-DE" dirty="0"/>
              <a:t>Info Tel:</a:t>
            </a:r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B971B75E-3CB0-2841-8809-BE06ED81CE9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7488" y="9594388"/>
            <a:ext cx="125378" cy="144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81367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v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>
            <a:extLst>
              <a:ext uri="{FF2B5EF4-FFF2-40B4-BE49-F238E27FC236}">
                <a16:creationId xmlns:a16="http://schemas.microsoft.com/office/drawing/2014/main" id="{0249A819-7CA3-A343-8B82-87DBE8F7EAD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38" y="104033"/>
            <a:ext cx="6857125" cy="9697933"/>
          </a:xfrm>
          <a:prstGeom prst="rect">
            <a:avLst/>
          </a:prstGeom>
        </p:spPr>
      </p:pic>
      <p:sp>
        <p:nvSpPr>
          <p:cNvPr id="7" name="Textplatzhalter 15">
            <a:extLst>
              <a:ext uri="{FF2B5EF4-FFF2-40B4-BE49-F238E27FC236}">
                <a16:creationId xmlns:a16="http://schemas.microsoft.com/office/drawing/2014/main" id="{C17F13BD-DD02-F642-9FBC-76AA8F6269DD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53029" y="7896296"/>
            <a:ext cx="6044335" cy="1503531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marR="0" indent="0" algn="l" defTabSz="1219076" rtl="0" eaLnBrk="1" fontAlgn="auto" latinLnBrk="0" hangingPunct="1">
              <a:lnSpc>
                <a:spcPct val="90000"/>
              </a:lnSpc>
              <a:spcBef>
                <a:spcPts val="1333"/>
              </a:spcBef>
              <a:spcAft>
                <a:spcPts val="0"/>
              </a:spcAft>
              <a:buClrTx/>
              <a:buSzTx/>
              <a:buFontTx/>
              <a:buNone/>
              <a:tabLst/>
              <a:defRPr sz="2224" b="1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1219076" rtl="0" eaLnBrk="1" fontAlgn="auto" latinLnBrk="0" hangingPunct="1">
              <a:lnSpc>
                <a:spcPct val="90000"/>
              </a:lnSpc>
              <a:spcBef>
                <a:spcPts val="1333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AT" dirty="0"/>
              <a:t>Infofeld</a:t>
            </a:r>
          </a:p>
          <a:p>
            <a:pPr lvl="0"/>
            <a:endParaRPr lang="de-AT" dirty="0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D6A9CF38-869A-134D-86FB-336A3ED117A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53338" y="9523240"/>
            <a:ext cx="2945834" cy="26210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1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de-DE" dirty="0" err="1"/>
              <a:t>www.verein.at</a:t>
            </a:r>
            <a:endParaRPr lang="de-DE" dirty="0"/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2ED46E2F-4F8B-D640-8BA5-C50FFC2451B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254839" y="9535721"/>
            <a:ext cx="2142907" cy="26210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1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de-DE" dirty="0"/>
              <a:t>Info Tel:</a:t>
            </a:r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B971B75E-3CB0-2841-8809-BE06ED81CE9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7488" y="9594388"/>
            <a:ext cx="125378" cy="144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48619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ipp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rafik 5">
            <a:extLst>
              <a:ext uri="{FF2B5EF4-FFF2-40B4-BE49-F238E27FC236}">
                <a16:creationId xmlns:a16="http://schemas.microsoft.com/office/drawing/2014/main" id="{99E28FAE-3973-D042-A393-589A94968FB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38" y="0"/>
            <a:ext cx="6857125" cy="9906000"/>
          </a:xfrm>
          <a:prstGeom prst="rect">
            <a:avLst/>
          </a:prstGeom>
        </p:spPr>
      </p:pic>
      <p:sp>
        <p:nvSpPr>
          <p:cNvPr id="7" name="Textplatzhalter 15">
            <a:extLst>
              <a:ext uri="{FF2B5EF4-FFF2-40B4-BE49-F238E27FC236}">
                <a16:creationId xmlns:a16="http://schemas.microsoft.com/office/drawing/2014/main" id="{C17F13BD-DD02-F642-9FBC-76AA8F6269DD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53029" y="7896296"/>
            <a:ext cx="6044335" cy="1503531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marR="0" indent="0" algn="l" defTabSz="1219076" rtl="0" eaLnBrk="1" fontAlgn="auto" latinLnBrk="0" hangingPunct="1">
              <a:lnSpc>
                <a:spcPct val="90000"/>
              </a:lnSpc>
              <a:spcBef>
                <a:spcPts val="1333"/>
              </a:spcBef>
              <a:spcAft>
                <a:spcPts val="0"/>
              </a:spcAft>
              <a:buClrTx/>
              <a:buSzTx/>
              <a:buFontTx/>
              <a:buNone/>
              <a:tabLst/>
              <a:defRPr sz="2224" b="1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1219076" rtl="0" eaLnBrk="1" fontAlgn="auto" latinLnBrk="0" hangingPunct="1">
              <a:lnSpc>
                <a:spcPct val="90000"/>
              </a:lnSpc>
              <a:spcBef>
                <a:spcPts val="1333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AT" dirty="0"/>
              <a:t>Infofeld</a:t>
            </a:r>
          </a:p>
          <a:p>
            <a:pPr lvl="0"/>
            <a:endParaRPr lang="de-AT" dirty="0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D6A9CF38-869A-134D-86FB-336A3ED117A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53338" y="9523240"/>
            <a:ext cx="2945834" cy="26210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1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de-DE" dirty="0" err="1"/>
              <a:t>www.verein.at</a:t>
            </a:r>
            <a:endParaRPr lang="de-DE" dirty="0"/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2ED46E2F-4F8B-D640-8BA5-C50FFC2451B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254839" y="9535721"/>
            <a:ext cx="2142907" cy="26210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1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de-DE" dirty="0"/>
              <a:t>Info Tel:</a:t>
            </a:r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B971B75E-3CB0-2841-8809-BE06ED81CE9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7488" y="9594388"/>
            <a:ext cx="125378" cy="144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48103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hteck 4">
            <a:extLst>
              <a:ext uri="{FF2B5EF4-FFF2-40B4-BE49-F238E27FC236}">
                <a16:creationId xmlns:a16="http://schemas.microsoft.com/office/drawing/2014/main" id="{83722F52-3E0A-F14D-A271-F8645985B231}"/>
              </a:ext>
            </a:extLst>
          </p:cNvPr>
          <p:cNvSpPr/>
          <p:nvPr userDrawn="1"/>
        </p:nvSpPr>
        <p:spPr>
          <a:xfrm>
            <a:off x="1" y="7584409"/>
            <a:ext cx="6858000" cy="23215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1889"/>
          </a:p>
        </p:txBody>
      </p:sp>
    </p:spTree>
    <p:extLst>
      <p:ext uri="{BB962C8B-B14F-4D97-AF65-F5344CB8AC3E}">
        <p14:creationId xmlns:p14="http://schemas.microsoft.com/office/powerpoint/2010/main" val="31021770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</p:sldLayoutIdLst>
  <p:txStyles>
    <p:titleStyle>
      <a:lvl1pPr algn="l" defTabSz="990551" rtl="0" eaLnBrk="1" latinLnBrk="0" hangingPunct="1">
        <a:lnSpc>
          <a:spcPct val="90000"/>
        </a:lnSpc>
        <a:spcBef>
          <a:spcPct val="0"/>
        </a:spcBef>
        <a:buNone/>
        <a:defRPr sz="47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7639" indent="-247639" algn="l" defTabSz="990551" rtl="0" eaLnBrk="1" latinLnBrk="0" hangingPunct="1">
        <a:lnSpc>
          <a:spcPct val="90000"/>
        </a:lnSpc>
        <a:spcBef>
          <a:spcPts val="1084"/>
        </a:spcBef>
        <a:buFont typeface="Arial" panose="020B0604020202020204" pitchFamily="34" charset="0"/>
        <a:buChar char="•"/>
        <a:defRPr sz="3033" kern="1200">
          <a:solidFill>
            <a:schemeClr val="tx1"/>
          </a:solidFill>
          <a:latin typeface="+mn-lt"/>
          <a:ea typeface="+mn-ea"/>
          <a:cs typeface="+mn-cs"/>
        </a:defRPr>
      </a:lvl1pPr>
      <a:lvl2pPr marL="742915" indent="-247639" algn="l" defTabSz="990551" rtl="0" eaLnBrk="1" latinLnBrk="0" hangingPunct="1">
        <a:lnSpc>
          <a:spcPct val="90000"/>
        </a:lnSpc>
        <a:spcBef>
          <a:spcPts val="541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238191" indent="-247639" algn="l" defTabSz="990551" rtl="0" eaLnBrk="1" latinLnBrk="0" hangingPunct="1">
        <a:lnSpc>
          <a:spcPct val="90000"/>
        </a:lnSpc>
        <a:spcBef>
          <a:spcPts val="541"/>
        </a:spcBef>
        <a:buFont typeface="Arial" panose="020B0604020202020204" pitchFamily="34" charset="0"/>
        <a:buChar char="•"/>
        <a:defRPr sz="2167" kern="1200">
          <a:solidFill>
            <a:schemeClr val="tx1"/>
          </a:solidFill>
          <a:latin typeface="+mn-lt"/>
          <a:ea typeface="+mn-ea"/>
          <a:cs typeface="+mn-cs"/>
        </a:defRPr>
      </a:lvl3pPr>
      <a:lvl4pPr marL="1733466" indent="-247639" algn="l" defTabSz="990551" rtl="0" eaLnBrk="1" latinLnBrk="0" hangingPunct="1">
        <a:lnSpc>
          <a:spcPct val="90000"/>
        </a:lnSpc>
        <a:spcBef>
          <a:spcPts val="541"/>
        </a:spcBef>
        <a:buFont typeface="Arial" panose="020B0604020202020204" pitchFamily="34" charset="0"/>
        <a:buChar char="•"/>
        <a:defRPr sz="1950" kern="1200">
          <a:solidFill>
            <a:schemeClr val="tx1"/>
          </a:solidFill>
          <a:latin typeface="+mn-lt"/>
          <a:ea typeface="+mn-ea"/>
          <a:cs typeface="+mn-cs"/>
        </a:defRPr>
      </a:lvl4pPr>
      <a:lvl5pPr marL="2228743" indent="-247639" algn="l" defTabSz="990551" rtl="0" eaLnBrk="1" latinLnBrk="0" hangingPunct="1">
        <a:lnSpc>
          <a:spcPct val="90000"/>
        </a:lnSpc>
        <a:spcBef>
          <a:spcPts val="541"/>
        </a:spcBef>
        <a:buFont typeface="Arial" panose="020B0604020202020204" pitchFamily="34" charset="0"/>
        <a:buChar char="•"/>
        <a:defRPr sz="1950" kern="1200">
          <a:solidFill>
            <a:schemeClr val="tx1"/>
          </a:solidFill>
          <a:latin typeface="+mn-lt"/>
          <a:ea typeface="+mn-ea"/>
          <a:cs typeface="+mn-cs"/>
        </a:defRPr>
      </a:lvl5pPr>
      <a:lvl6pPr marL="2724019" indent="-247639" algn="l" defTabSz="990551" rtl="0" eaLnBrk="1" latinLnBrk="0" hangingPunct="1">
        <a:lnSpc>
          <a:spcPct val="90000"/>
        </a:lnSpc>
        <a:spcBef>
          <a:spcPts val="541"/>
        </a:spcBef>
        <a:buFont typeface="Arial" panose="020B0604020202020204" pitchFamily="34" charset="0"/>
        <a:buChar char="•"/>
        <a:defRPr sz="1950" kern="1200">
          <a:solidFill>
            <a:schemeClr val="tx1"/>
          </a:solidFill>
          <a:latin typeface="+mn-lt"/>
          <a:ea typeface="+mn-ea"/>
          <a:cs typeface="+mn-cs"/>
        </a:defRPr>
      </a:lvl6pPr>
      <a:lvl7pPr marL="3219295" indent="-247639" algn="l" defTabSz="990551" rtl="0" eaLnBrk="1" latinLnBrk="0" hangingPunct="1">
        <a:lnSpc>
          <a:spcPct val="90000"/>
        </a:lnSpc>
        <a:spcBef>
          <a:spcPts val="541"/>
        </a:spcBef>
        <a:buFont typeface="Arial" panose="020B0604020202020204" pitchFamily="34" charset="0"/>
        <a:buChar char="•"/>
        <a:defRPr sz="1950" kern="1200">
          <a:solidFill>
            <a:schemeClr val="tx1"/>
          </a:solidFill>
          <a:latin typeface="+mn-lt"/>
          <a:ea typeface="+mn-ea"/>
          <a:cs typeface="+mn-cs"/>
        </a:defRPr>
      </a:lvl7pPr>
      <a:lvl8pPr marL="3714571" indent="-247639" algn="l" defTabSz="990551" rtl="0" eaLnBrk="1" latinLnBrk="0" hangingPunct="1">
        <a:lnSpc>
          <a:spcPct val="90000"/>
        </a:lnSpc>
        <a:spcBef>
          <a:spcPts val="541"/>
        </a:spcBef>
        <a:buFont typeface="Arial" panose="020B0604020202020204" pitchFamily="34" charset="0"/>
        <a:buChar char="•"/>
        <a:defRPr sz="1950" kern="1200">
          <a:solidFill>
            <a:schemeClr val="tx1"/>
          </a:solidFill>
          <a:latin typeface="+mn-lt"/>
          <a:ea typeface="+mn-ea"/>
          <a:cs typeface="+mn-cs"/>
        </a:defRPr>
      </a:lvl8pPr>
      <a:lvl9pPr marL="4209846" indent="-247639" algn="l" defTabSz="990551" rtl="0" eaLnBrk="1" latinLnBrk="0" hangingPunct="1">
        <a:lnSpc>
          <a:spcPct val="90000"/>
        </a:lnSpc>
        <a:spcBef>
          <a:spcPts val="541"/>
        </a:spcBef>
        <a:buFont typeface="Arial" panose="020B0604020202020204" pitchFamily="34" charset="0"/>
        <a:buChar char="•"/>
        <a:defRPr sz="19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90551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1pPr>
      <a:lvl2pPr marL="495276" algn="l" defTabSz="990551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2pPr>
      <a:lvl3pPr marL="990551" algn="l" defTabSz="990551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3pPr>
      <a:lvl4pPr marL="1485828" algn="l" defTabSz="990551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4pPr>
      <a:lvl5pPr marL="1981104" algn="l" defTabSz="990551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5pPr>
      <a:lvl6pPr marL="2476380" algn="l" defTabSz="990551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56" algn="l" defTabSz="990551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7pPr>
      <a:lvl8pPr marL="3466932" algn="l" defTabSz="990551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8pPr>
      <a:lvl9pPr marL="3962208" algn="l" defTabSz="990551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uppieren 8">
            <a:extLst>
              <a:ext uri="{FF2B5EF4-FFF2-40B4-BE49-F238E27FC236}">
                <a16:creationId xmlns:a16="http://schemas.microsoft.com/office/drawing/2014/main" id="{EF454DBB-EC78-8D4F-BAD8-B353B7E91F24}"/>
              </a:ext>
            </a:extLst>
          </p:cNvPr>
          <p:cNvGrpSpPr/>
          <p:nvPr/>
        </p:nvGrpSpPr>
        <p:grpSpPr>
          <a:xfrm>
            <a:off x="6977840" y="6918249"/>
            <a:ext cx="3387797" cy="1396348"/>
            <a:chOff x="-200660" y="503583"/>
            <a:chExt cx="12192000" cy="6858000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10" name="Rechteck 9">
              <a:extLst>
                <a:ext uri="{FF2B5EF4-FFF2-40B4-BE49-F238E27FC236}">
                  <a16:creationId xmlns:a16="http://schemas.microsoft.com/office/drawing/2014/main" id="{22DEF2E5-2EEC-3841-96CE-6EE52E39AB9F}"/>
                </a:ext>
              </a:extLst>
            </p:cNvPr>
            <p:cNvSpPr/>
            <p:nvPr/>
          </p:nvSpPr>
          <p:spPr>
            <a:xfrm>
              <a:off x="-200660" y="503583"/>
              <a:ext cx="12192000" cy="685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AT" sz="1889"/>
            </a:p>
          </p:txBody>
        </p:sp>
        <p:sp>
          <p:nvSpPr>
            <p:cNvPr id="11" name="Textfeld 10">
              <a:extLst>
                <a:ext uri="{FF2B5EF4-FFF2-40B4-BE49-F238E27FC236}">
                  <a16:creationId xmlns:a16="http://schemas.microsoft.com/office/drawing/2014/main" id="{4B823D1E-3543-4047-B31B-6F81D4F0BD09}"/>
                </a:ext>
              </a:extLst>
            </p:cNvPr>
            <p:cNvSpPr txBox="1"/>
            <p:nvPr/>
          </p:nvSpPr>
          <p:spPr>
            <a:xfrm>
              <a:off x="226561" y="1426663"/>
              <a:ext cx="10670129" cy="5301656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de-AT" sz="1283" b="1" u="sng" dirty="0">
                  <a:solidFill>
                    <a:schemeClr val="bg1"/>
                  </a:solidFill>
                </a:rPr>
                <a:t>INFOFELD:</a:t>
              </a:r>
            </a:p>
            <a:p>
              <a:r>
                <a:rPr lang="de-AT" sz="1283" b="1" dirty="0">
                  <a:solidFill>
                    <a:schemeClr val="bg1"/>
                  </a:solidFill>
                </a:rPr>
                <a:t>Das Infofeld dient dazu, dass ihr wichtige Informationen zu eurem Verein, Trainingsangebote, Eventankündigungen </a:t>
              </a:r>
              <a:r>
                <a:rPr lang="de-AT" sz="1283" b="1" dirty="0" err="1">
                  <a:solidFill>
                    <a:schemeClr val="bg1"/>
                  </a:solidFill>
                </a:rPr>
                <a:t>uvm</a:t>
              </a:r>
              <a:r>
                <a:rPr lang="de-AT" sz="1283" b="1" dirty="0">
                  <a:solidFill>
                    <a:schemeClr val="bg1"/>
                  </a:solidFill>
                </a:rPr>
                <a:t>. eintragen könnt.</a:t>
              </a:r>
            </a:p>
          </p:txBody>
        </p:sp>
      </p:grpSp>
      <p:grpSp>
        <p:nvGrpSpPr>
          <p:cNvPr id="14" name="Gruppieren 13">
            <a:extLst>
              <a:ext uri="{FF2B5EF4-FFF2-40B4-BE49-F238E27FC236}">
                <a16:creationId xmlns:a16="http://schemas.microsoft.com/office/drawing/2014/main" id="{6104ED16-5533-5D4D-B9FC-DD42A568D7F9}"/>
              </a:ext>
            </a:extLst>
          </p:cNvPr>
          <p:cNvGrpSpPr/>
          <p:nvPr/>
        </p:nvGrpSpPr>
        <p:grpSpPr>
          <a:xfrm>
            <a:off x="-2944817" y="8734913"/>
            <a:ext cx="2816662" cy="791021"/>
            <a:chOff x="-200660" y="503583"/>
            <a:chExt cx="12192000" cy="6861895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15" name="Rechteck 14">
              <a:extLst>
                <a:ext uri="{FF2B5EF4-FFF2-40B4-BE49-F238E27FC236}">
                  <a16:creationId xmlns:a16="http://schemas.microsoft.com/office/drawing/2014/main" id="{34CF645E-7A47-3449-91E9-F30635A4F261}"/>
                </a:ext>
              </a:extLst>
            </p:cNvPr>
            <p:cNvSpPr/>
            <p:nvPr/>
          </p:nvSpPr>
          <p:spPr>
            <a:xfrm>
              <a:off x="-200660" y="503583"/>
              <a:ext cx="12192000" cy="685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AT" sz="1889"/>
            </a:p>
          </p:txBody>
        </p:sp>
        <p:sp>
          <p:nvSpPr>
            <p:cNvPr id="16" name="Textfeld 15">
              <a:extLst>
                <a:ext uri="{FF2B5EF4-FFF2-40B4-BE49-F238E27FC236}">
                  <a16:creationId xmlns:a16="http://schemas.microsoft.com/office/drawing/2014/main" id="{8686549A-209D-4049-8E28-3B6041487025}"/>
                </a:ext>
              </a:extLst>
            </p:cNvPr>
            <p:cNvSpPr txBox="1"/>
            <p:nvPr/>
          </p:nvSpPr>
          <p:spPr>
            <a:xfrm>
              <a:off x="226561" y="1426661"/>
              <a:ext cx="11353794" cy="5938817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r"/>
              <a:r>
                <a:rPr lang="de-AT" sz="1283" b="1" u="sng" dirty="0">
                  <a:solidFill>
                    <a:schemeClr val="bg1"/>
                  </a:solidFill>
                </a:rPr>
                <a:t>VEREINS-DOMAIN:</a:t>
              </a:r>
            </a:p>
            <a:p>
              <a:pPr algn="r"/>
              <a:r>
                <a:rPr lang="de-AT" sz="1283" b="1" dirty="0">
                  <a:solidFill>
                    <a:schemeClr val="bg1"/>
                  </a:solidFill>
                </a:rPr>
                <a:t>Hier habt ihr Platz für eure Vereins-Domain oder einen Anmeldelink</a:t>
              </a:r>
            </a:p>
          </p:txBody>
        </p:sp>
      </p:grpSp>
      <p:grpSp>
        <p:nvGrpSpPr>
          <p:cNvPr id="17" name="Gruppieren 16">
            <a:extLst>
              <a:ext uri="{FF2B5EF4-FFF2-40B4-BE49-F238E27FC236}">
                <a16:creationId xmlns:a16="http://schemas.microsoft.com/office/drawing/2014/main" id="{22C50864-A03D-3748-95CB-CBE6044F2A72}"/>
              </a:ext>
            </a:extLst>
          </p:cNvPr>
          <p:cNvGrpSpPr/>
          <p:nvPr/>
        </p:nvGrpSpPr>
        <p:grpSpPr>
          <a:xfrm>
            <a:off x="6977840" y="8728761"/>
            <a:ext cx="3387797" cy="791021"/>
            <a:chOff x="-200660" y="503583"/>
            <a:chExt cx="12192000" cy="6861895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18" name="Rechteck 17">
              <a:extLst>
                <a:ext uri="{FF2B5EF4-FFF2-40B4-BE49-F238E27FC236}">
                  <a16:creationId xmlns:a16="http://schemas.microsoft.com/office/drawing/2014/main" id="{553AC58D-1864-BA48-9068-E9D82D2E8A81}"/>
                </a:ext>
              </a:extLst>
            </p:cNvPr>
            <p:cNvSpPr/>
            <p:nvPr/>
          </p:nvSpPr>
          <p:spPr>
            <a:xfrm>
              <a:off x="-200660" y="503583"/>
              <a:ext cx="12192000" cy="685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AT" sz="1889"/>
            </a:p>
          </p:txBody>
        </p:sp>
        <p:sp>
          <p:nvSpPr>
            <p:cNvPr id="19" name="Textfeld 18">
              <a:extLst>
                <a:ext uri="{FF2B5EF4-FFF2-40B4-BE49-F238E27FC236}">
                  <a16:creationId xmlns:a16="http://schemas.microsoft.com/office/drawing/2014/main" id="{C4C24EA5-35F2-224F-A976-F5A344013BEE}"/>
                </a:ext>
              </a:extLst>
            </p:cNvPr>
            <p:cNvSpPr txBox="1"/>
            <p:nvPr/>
          </p:nvSpPr>
          <p:spPr>
            <a:xfrm>
              <a:off x="226561" y="1426661"/>
              <a:ext cx="10670136" cy="5938817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de-AT" sz="1283" b="1" u="sng" dirty="0">
                  <a:solidFill>
                    <a:schemeClr val="bg1"/>
                  </a:solidFill>
                </a:rPr>
                <a:t>INFO-TELEFON:</a:t>
              </a:r>
            </a:p>
            <a:p>
              <a:r>
                <a:rPr lang="de-AT" sz="1283" b="1" dirty="0">
                  <a:solidFill>
                    <a:schemeClr val="bg1"/>
                  </a:solidFill>
                </a:rPr>
                <a:t>Hier könnt ihr eine Telefonnummer für Rückfragen an euch angeben.</a:t>
              </a:r>
            </a:p>
          </p:txBody>
        </p:sp>
      </p:grpSp>
      <p:grpSp>
        <p:nvGrpSpPr>
          <p:cNvPr id="20" name="Gruppieren 19">
            <a:extLst>
              <a:ext uri="{FF2B5EF4-FFF2-40B4-BE49-F238E27FC236}">
                <a16:creationId xmlns:a16="http://schemas.microsoft.com/office/drawing/2014/main" id="{776EBBF6-5485-A947-BF3A-799555D5587B}"/>
              </a:ext>
            </a:extLst>
          </p:cNvPr>
          <p:cNvGrpSpPr/>
          <p:nvPr/>
        </p:nvGrpSpPr>
        <p:grpSpPr>
          <a:xfrm>
            <a:off x="-3262165" y="387014"/>
            <a:ext cx="3134011" cy="893316"/>
            <a:chOff x="-200660" y="503583"/>
            <a:chExt cx="12192000" cy="6858000"/>
          </a:xfrm>
          <a:solidFill>
            <a:schemeClr val="tx2">
              <a:lumMod val="25000"/>
            </a:schemeClr>
          </a:solidFill>
        </p:grpSpPr>
        <p:sp>
          <p:nvSpPr>
            <p:cNvPr id="21" name="Rechteck 20">
              <a:extLst>
                <a:ext uri="{FF2B5EF4-FFF2-40B4-BE49-F238E27FC236}">
                  <a16:creationId xmlns:a16="http://schemas.microsoft.com/office/drawing/2014/main" id="{5B4C7016-D0ED-ED4D-8E6C-5AFDC48CD2E1}"/>
                </a:ext>
              </a:extLst>
            </p:cNvPr>
            <p:cNvSpPr/>
            <p:nvPr/>
          </p:nvSpPr>
          <p:spPr>
            <a:xfrm>
              <a:off x="-200660" y="503583"/>
              <a:ext cx="12192000" cy="6858000"/>
            </a:xfrm>
            <a:prstGeom prst="rect">
              <a:avLst/>
            </a:prstGeom>
            <a:gradFill>
              <a:gsLst>
                <a:gs pos="100000">
                  <a:srgbClr val="FF0000"/>
                </a:gs>
                <a:gs pos="0">
                  <a:srgbClr val="C00000"/>
                </a:gs>
              </a:gsLst>
              <a:lin ang="10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AT" sz="1889"/>
            </a:p>
          </p:txBody>
        </p:sp>
        <p:sp>
          <p:nvSpPr>
            <p:cNvPr id="22" name="Textfeld 21">
              <a:extLst>
                <a:ext uri="{FF2B5EF4-FFF2-40B4-BE49-F238E27FC236}">
                  <a16:creationId xmlns:a16="http://schemas.microsoft.com/office/drawing/2014/main" id="{D491D462-5313-3B42-9FB8-D5C4F7C49F1D}"/>
                </a:ext>
              </a:extLst>
            </p:cNvPr>
            <p:cNvSpPr txBox="1"/>
            <p:nvPr/>
          </p:nvSpPr>
          <p:spPr>
            <a:xfrm>
              <a:off x="-200660" y="888977"/>
              <a:ext cx="11003852" cy="575933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AT" sz="1881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Diese Vorlage enthält :</a:t>
              </a:r>
            </a:p>
            <a:p>
              <a:pPr marL="244370" indent="-244370">
                <a:buFontTx/>
                <a:buChar char="-"/>
              </a:pPr>
              <a:r>
                <a:rPr lang="de-AT" sz="1197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A4 Vorlagen für alle verfügbaren Plakat-Sujets</a:t>
              </a:r>
            </a:p>
          </p:txBody>
        </p:sp>
      </p:grpSp>
      <p:grpSp>
        <p:nvGrpSpPr>
          <p:cNvPr id="23" name="Gruppieren 22">
            <a:extLst>
              <a:ext uri="{FF2B5EF4-FFF2-40B4-BE49-F238E27FC236}">
                <a16:creationId xmlns:a16="http://schemas.microsoft.com/office/drawing/2014/main" id="{62ACD3CE-738A-424D-8EAF-8B4FF47435F4}"/>
              </a:ext>
            </a:extLst>
          </p:cNvPr>
          <p:cNvGrpSpPr/>
          <p:nvPr/>
        </p:nvGrpSpPr>
        <p:grpSpPr>
          <a:xfrm>
            <a:off x="7120456" y="381001"/>
            <a:ext cx="3069921" cy="899328"/>
            <a:chOff x="-200660" y="503583"/>
            <a:chExt cx="12192000" cy="6858000"/>
          </a:xfrm>
          <a:solidFill>
            <a:schemeClr val="tx2">
              <a:lumMod val="25000"/>
            </a:schemeClr>
          </a:solidFill>
        </p:grpSpPr>
        <p:sp>
          <p:nvSpPr>
            <p:cNvPr id="24" name="Rechteck 23">
              <a:extLst>
                <a:ext uri="{FF2B5EF4-FFF2-40B4-BE49-F238E27FC236}">
                  <a16:creationId xmlns:a16="http://schemas.microsoft.com/office/drawing/2014/main" id="{1F52C045-0AD2-2B4F-8F29-B313D1545226}"/>
                </a:ext>
              </a:extLst>
            </p:cNvPr>
            <p:cNvSpPr/>
            <p:nvPr/>
          </p:nvSpPr>
          <p:spPr>
            <a:xfrm>
              <a:off x="-200660" y="503583"/>
              <a:ext cx="12192000" cy="6858000"/>
            </a:xfrm>
            <a:prstGeom prst="rect">
              <a:avLst/>
            </a:prstGeom>
            <a:gradFill>
              <a:gsLst>
                <a:gs pos="100000">
                  <a:srgbClr val="FF0000"/>
                </a:gs>
                <a:gs pos="0">
                  <a:srgbClr val="C00000"/>
                </a:gs>
              </a:gsLst>
              <a:lin ang="10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AT" sz="1889"/>
            </a:p>
          </p:txBody>
        </p:sp>
        <p:sp>
          <p:nvSpPr>
            <p:cNvPr id="25" name="Textfeld 24">
              <a:extLst>
                <a:ext uri="{FF2B5EF4-FFF2-40B4-BE49-F238E27FC236}">
                  <a16:creationId xmlns:a16="http://schemas.microsoft.com/office/drawing/2014/main" id="{0F712F4E-644C-9F4C-9503-150D68AF3159}"/>
                </a:ext>
              </a:extLst>
            </p:cNvPr>
            <p:cNvSpPr txBox="1"/>
            <p:nvPr/>
          </p:nvSpPr>
          <p:spPr>
            <a:xfrm>
              <a:off x="133060" y="888978"/>
              <a:ext cx="10670133" cy="31122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AT" sz="2052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Umwerfend </a:t>
              </a:r>
              <a:r>
                <a:rPr lang="de-AT" sz="2052" b="1" dirty="0" err="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nice</a:t>
              </a:r>
              <a:endParaRPr lang="de-AT" sz="2052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3" name="Textplatzhalter 12">
            <a:extLst>
              <a:ext uri="{FF2B5EF4-FFF2-40B4-BE49-F238E27FC236}">
                <a16:creationId xmlns:a16="http://schemas.microsoft.com/office/drawing/2014/main" id="{FF92D991-B56F-364B-8F06-9631BB72CE01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29" name="Textplatzhalter 28">
            <a:extLst>
              <a:ext uri="{FF2B5EF4-FFF2-40B4-BE49-F238E27FC236}">
                <a16:creationId xmlns:a16="http://schemas.microsoft.com/office/drawing/2014/main" id="{5772307F-D1CF-2247-90DB-C28F4AF93E3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30" name="Textplatzhalter 29">
            <a:extLst>
              <a:ext uri="{FF2B5EF4-FFF2-40B4-BE49-F238E27FC236}">
                <a16:creationId xmlns:a16="http://schemas.microsoft.com/office/drawing/2014/main" id="{5170C0A9-FD9E-DC4A-94A9-E5276231619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6763531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platzhalter 1">
            <a:extLst>
              <a:ext uri="{FF2B5EF4-FFF2-40B4-BE49-F238E27FC236}">
                <a16:creationId xmlns:a16="http://schemas.microsoft.com/office/drawing/2014/main" id="{5E88ECD5-B25B-7048-96AB-2463A29E814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63449DC8-F32C-0743-A808-F8D49A22802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DE68BB50-7264-BD4D-9D43-BFDF65BFE560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de-DE"/>
          </a:p>
        </p:txBody>
      </p:sp>
      <p:grpSp>
        <p:nvGrpSpPr>
          <p:cNvPr id="5" name="Gruppieren 4">
            <a:extLst>
              <a:ext uri="{FF2B5EF4-FFF2-40B4-BE49-F238E27FC236}">
                <a16:creationId xmlns:a16="http://schemas.microsoft.com/office/drawing/2014/main" id="{2166FBEC-66C9-DE4F-8840-4E3BC0E78894}"/>
              </a:ext>
            </a:extLst>
          </p:cNvPr>
          <p:cNvGrpSpPr/>
          <p:nvPr/>
        </p:nvGrpSpPr>
        <p:grpSpPr>
          <a:xfrm>
            <a:off x="6977840" y="6918249"/>
            <a:ext cx="3387797" cy="1396348"/>
            <a:chOff x="-200660" y="503583"/>
            <a:chExt cx="12192000" cy="6858000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6" name="Rechteck 5">
              <a:extLst>
                <a:ext uri="{FF2B5EF4-FFF2-40B4-BE49-F238E27FC236}">
                  <a16:creationId xmlns:a16="http://schemas.microsoft.com/office/drawing/2014/main" id="{093A35A8-61DA-8B4F-9960-A1E625B9AF4E}"/>
                </a:ext>
              </a:extLst>
            </p:cNvPr>
            <p:cNvSpPr/>
            <p:nvPr/>
          </p:nvSpPr>
          <p:spPr>
            <a:xfrm>
              <a:off x="-200660" y="503583"/>
              <a:ext cx="12192000" cy="685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AT" sz="1889"/>
            </a:p>
          </p:txBody>
        </p:sp>
        <p:sp>
          <p:nvSpPr>
            <p:cNvPr id="7" name="Textfeld 6">
              <a:extLst>
                <a:ext uri="{FF2B5EF4-FFF2-40B4-BE49-F238E27FC236}">
                  <a16:creationId xmlns:a16="http://schemas.microsoft.com/office/drawing/2014/main" id="{0BFFA684-056D-B24B-83CC-7C8217A085E2}"/>
                </a:ext>
              </a:extLst>
            </p:cNvPr>
            <p:cNvSpPr txBox="1"/>
            <p:nvPr/>
          </p:nvSpPr>
          <p:spPr>
            <a:xfrm>
              <a:off x="226561" y="1426663"/>
              <a:ext cx="10670129" cy="5301656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de-AT" sz="1283" b="1" u="sng" dirty="0">
                  <a:solidFill>
                    <a:schemeClr val="bg1"/>
                  </a:solidFill>
                </a:rPr>
                <a:t>INFOFELD:</a:t>
              </a:r>
            </a:p>
            <a:p>
              <a:r>
                <a:rPr lang="de-AT" sz="1283" b="1" dirty="0">
                  <a:solidFill>
                    <a:schemeClr val="bg1"/>
                  </a:solidFill>
                </a:rPr>
                <a:t>Das Infofeld dient dazu, dass ihr wichtige Informationen zu eurem Verein, Trainingsangebote, Eventankündigungen </a:t>
              </a:r>
              <a:r>
                <a:rPr lang="de-AT" sz="1283" b="1" dirty="0" err="1">
                  <a:solidFill>
                    <a:schemeClr val="bg1"/>
                  </a:solidFill>
                </a:rPr>
                <a:t>uvm</a:t>
              </a:r>
              <a:r>
                <a:rPr lang="de-AT" sz="1283" b="1" dirty="0">
                  <a:solidFill>
                    <a:schemeClr val="bg1"/>
                  </a:solidFill>
                </a:rPr>
                <a:t>. eintragen könnt.</a:t>
              </a:r>
            </a:p>
          </p:txBody>
        </p:sp>
      </p:grpSp>
      <p:grpSp>
        <p:nvGrpSpPr>
          <p:cNvPr id="8" name="Gruppieren 7">
            <a:extLst>
              <a:ext uri="{FF2B5EF4-FFF2-40B4-BE49-F238E27FC236}">
                <a16:creationId xmlns:a16="http://schemas.microsoft.com/office/drawing/2014/main" id="{204A02C9-5E73-E14B-823D-03EDD0A9501D}"/>
              </a:ext>
            </a:extLst>
          </p:cNvPr>
          <p:cNvGrpSpPr/>
          <p:nvPr/>
        </p:nvGrpSpPr>
        <p:grpSpPr>
          <a:xfrm>
            <a:off x="-2944817" y="8734913"/>
            <a:ext cx="2816662" cy="791021"/>
            <a:chOff x="-200660" y="503583"/>
            <a:chExt cx="12192000" cy="6861895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9" name="Rechteck 8">
              <a:extLst>
                <a:ext uri="{FF2B5EF4-FFF2-40B4-BE49-F238E27FC236}">
                  <a16:creationId xmlns:a16="http://schemas.microsoft.com/office/drawing/2014/main" id="{A5E4C5A2-6577-8C46-9875-03C2DB84B152}"/>
                </a:ext>
              </a:extLst>
            </p:cNvPr>
            <p:cNvSpPr/>
            <p:nvPr/>
          </p:nvSpPr>
          <p:spPr>
            <a:xfrm>
              <a:off x="-200660" y="503583"/>
              <a:ext cx="12192000" cy="685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AT" sz="1889"/>
            </a:p>
          </p:txBody>
        </p:sp>
        <p:sp>
          <p:nvSpPr>
            <p:cNvPr id="10" name="Textfeld 9">
              <a:extLst>
                <a:ext uri="{FF2B5EF4-FFF2-40B4-BE49-F238E27FC236}">
                  <a16:creationId xmlns:a16="http://schemas.microsoft.com/office/drawing/2014/main" id="{81A65F98-011B-F34E-B285-8826E425CC75}"/>
                </a:ext>
              </a:extLst>
            </p:cNvPr>
            <p:cNvSpPr txBox="1"/>
            <p:nvPr/>
          </p:nvSpPr>
          <p:spPr>
            <a:xfrm>
              <a:off x="226561" y="1426661"/>
              <a:ext cx="11353794" cy="5938817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r"/>
              <a:r>
                <a:rPr lang="de-AT" sz="1283" b="1" u="sng" dirty="0">
                  <a:solidFill>
                    <a:schemeClr val="bg1"/>
                  </a:solidFill>
                </a:rPr>
                <a:t>VEREINS-DOMAIN:</a:t>
              </a:r>
            </a:p>
            <a:p>
              <a:pPr algn="r"/>
              <a:r>
                <a:rPr lang="de-AT" sz="1283" b="1" dirty="0">
                  <a:solidFill>
                    <a:schemeClr val="bg1"/>
                  </a:solidFill>
                </a:rPr>
                <a:t>Hier habt ihr Platz für eure Vereins-Domain oder einen Anmeldelink</a:t>
              </a:r>
            </a:p>
          </p:txBody>
        </p:sp>
      </p:grpSp>
      <p:grpSp>
        <p:nvGrpSpPr>
          <p:cNvPr id="11" name="Gruppieren 10">
            <a:extLst>
              <a:ext uri="{FF2B5EF4-FFF2-40B4-BE49-F238E27FC236}">
                <a16:creationId xmlns:a16="http://schemas.microsoft.com/office/drawing/2014/main" id="{C86725C5-4D7C-7C42-A428-927473576ADA}"/>
              </a:ext>
            </a:extLst>
          </p:cNvPr>
          <p:cNvGrpSpPr/>
          <p:nvPr/>
        </p:nvGrpSpPr>
        <p:grpSpPr>
          <a:xfrm>
            <a:off x="6977840" y="8728761"/>
            <a:ext cx="3387797" cy="791021"/>
            <a:chOff x="-200660" y="503583"/>
            <a:chExt cx="12192000" cy="6861895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12" name="Rechteck 11">
              <a:extLst>
                <a:ext uri="{FF2B5EF4-FFF2-40B4-BE49-F238E27FC236}">
                  <a16:creationId xmlns:a16="http://schemas.microsoft.com/office/drawing/2014/main" id="{095ED868-252F-9C47-A766-5E0F4FFB5651}"/>
                </a:ext>
              </a:extLst>
            </p:cNvPr>
            <p:cNvSpPr/>
            <p:nvPr/>
          </p:nvSpPr>
          <p:spPr>
            <a:xfrm>
              <a:off x="-200660" y="503583"/>
              <a:ext cx="12192000" cy="685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AT" sz="1889"/>
            </a:p>
          </p:txBody>
        </p:sp>
        <p:sp>
          <p:nvSpPr>
            <p:cNvPr id="13" name="Textfeld 12">
              <a:extLst>
                <a:ext uri="{FF2B5EF4-FFF2-40B4-BE49-F238E27FC236}">
                  <a16:creationId xmlns:a16="http://schemas.microsoft.com/office/drawing/2014/main" id="{E24D8875-8A32-A74E-8291-CDCBE6A32E91}"/>
                </a:ext>
              </a:extLst>
            </p:cNvPr>
            <p:cNvSpPr txBox="1"/>
            <p:nvPr/>
          </p:nvSpPr>
          <p:spPr>
            <a:xfrm>
              <a:off x="226561" y="1426661"/>
              <a:ext cx="10670136" cy="5938817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de-AT" sz="1283" b="1" u="sng" dirty="0">
                  <a:solidFill>
                    <a:schemeClr val="bg1"/>
                  </a:solidFill>
                </a:rPr>
                <a:t>INFO-TELEFON:</a:t>
              </a:r>
            </a:p>
            <a:p>
              <a:r>
                <a:rPr lang="de-AT" sz="1283" b="1" dirty="0">
                  <a:solidFill>
                    <a:schemeClr val="bg1"/>
                  </a:solidFill>
                </a:rPr>
                <a:t>Hier könnt ihr eine Telefonnummer für Rückfragen an euch angeben.</a:t>
              </a:r>
            </a:p>
          </p:txBody>
        </p:sp>
      </p:grpSp>
      <p:grpSp>
        <p:nvGrpSpPr>
          <p:cNvPr id="14" name="Gruppieren 13">
            <a:extLst>
              <a:ext uri="{FF2B5EF4-FFF2-40B4-BE49-F238E27FC236}">
                <a16:creationId xmlns:a16="http://schemas.microsoft.com/office/drawing/2014/main" id="{3C938772-866D-0743-B605-580C9DF03415}"/>
              </a:ext>
            </a:extLst>
          </p:cNvPr>
          <p:cNvGrpSpPr/>
          <p:nvPr/>
        </p:nvGrpSpPr>
        <p:grpSpPr>
          <a:xfrm>
            <a:off x="7120456" y="381001"/>
            <a:ext cx="3069921" cy="899328"/>
            <a:chOff x="-200660" y="503583"/>
            <a:chExt cx="12192000" cy="6858000"/>
          </a:xfrm>
          <a:solidFill>
            <a:schemeClr val="tx2">
              <a:lumMod val="25000"/>
            </a:schemeClr>
          </a:solidFill>
        </p:grpSpPr>
        <p:sp>
          <p:nvSpPr>
            <p:cNvPr id="15" name="Rechteck 14">
              <a:extLst>
                <a:ext uri="{FF2B5EF4-FFF2-40B4-BE49-F238E27FC236}">
                  <a16:creationId xmlns:a16="http://schemas.microsoft.com/office/drawing/2014/main" id="{F97638CD-BD4C-FF41-80E0-2E50DDB0FE26}"/>
                </a:ext>
              </a:extLst>
            </p:cNvPr>
            <p:cNvSpPr/>
            <p:nvPr/>
          </p:nvSpPr>
          <p:spPr>
            <a:xfrm>
              <a:off x="-200660" y="503583"/>
              <a:ext cx="12192000" cy="6858000"/>
            </a:xfrm>
            <a:prstGeom prst="rect">
              <a:avLst/>
            </a:prstGeom>
            <a:gradFill>
              <a:gsLst>
                <a:gs pos="100000">
                  <a:srgbClr val="FF0000"/>
                </a:gs>
                <a:gs pos="0">
                  <a:srgbClr val="C00000"/>
                </a:gs>
              </a:gsLst>
              <a:lin ang="10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AT" sz="1889"/>
            </a:p>
          </p:txBody>
        </p:sp>
        <p:sp>
          <p:nvSpPr>
            <p:cNvPr id="16" name="Textfeld 15">
              <a:extLst>
                <a:ext uri="{FF2B5EF4-FFF2-40B4-BE49-F238E27FC236}">
                  <a16:creationId xmlns:a16="http://schemas.microsoft.com/office/drawing/2014/main" id="{163976F4-8D88-6D45-A894-73314D530671}"/>
                </a:ext>
              </a:extLst>
            </p:cNvPr>
            <p:cNvSpPr txBox="1"/>
            <p:nvPr/>
          </p:nvSpPr>
          <p:spPr>
            <a:xfrm>
              <a:off x="133060" y="888978"/>
              <a:ext cx="10670133" cy="31122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AT" sz="2052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Umwerfend krass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8895829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platzhalter 1">
            <a:extLst>
              <a:ext uri="{FF2B5EF4-FFF2-40B4-BE49-F238E27FC236}">
                <a16:creationId xmlns:a16="http://schemas.microsoft.com/office/drawing/2014/main" id="{1081BCDF-9B08-EB40-AAB3-4FEFFB01A38D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87C6CED3-4E91-1146-8BBD-1C2E0A95EA2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195057B4-056F-AB4B-A0D5-F8013EDEFEBF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de-DE"/>
          </a:p>
        </p:txBody>
      </p:sp>
      <p:grpSp>
        <p:nvGrpSpPr>
          <p:cNvPr id="5" name="Gruppieren 4">
            <a:extLst>
              <a:ext uri="{FF2B5EF4-FFF2-40B4-BE49-F238E27FC236}">
                <a16:creationId xmlns:a16="http://schemas.microsoft.com/office/drawing/2014/main" id="{7CF8EBB9-981D-684B-987D-8635A4B49AD7}"/>
              </a:ext>
            </a:extLst>
          </p:cNvPr>
          <p:cNvGrpSpPr/>
          <p:nvPr/>
        </p:nvGrpSpPr>
        <p:grpSpPr>
          <a:xfrm>
            <a:off x="6977840" y="6918249"/>
            <a:ext cx="3387797" cy="1396348"/>
            <a:chOff x="-200660" y="503583"/>
            <a:chExt cx="12192000" cy="6858000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6" name="Rechteck 5">
              <a:extLst>
                <a:ext uri="{FF2B5EF4-FFF2-40B4-BE49-F238E27FC236}">
                  <a16:creationId xmlns:a16="http://schemas.microsoft.com/office/drawing/2014/main" id="{B760A796-DC9A-BC42-ADE0-5CCA83977067}"/>
                </a:ext>
              </a:extLst>
            </p:cNvPr>
            <p:cNvSpPr/>
            <p:nvPr/>
          </p:nvSpPr>
          <p:spPr>
            <a:xfrm>
              <a:off x="-200660" y="503583"/>
              <a:ext cx="12192000" cy="685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AT" sz="1889"/>
            </a:p>
          </p:txBody>
        </p:sp>
        <p:sp>
          <p:nvSpPr>
            <p:cNvPr id="7" name="Textfeld 6">
              <a:extLst>
                <a:ext uri="{FF2B5EF4-FFF2-40B4-BE49-F238E27FC236}">
                  <a16:creationId xmlns:a16="http://schemas.microsoft.com/office/drawing/2014/main" id="{1FC789A9-835C-6B41-8EDB-5A7CE66C3C7C}"/>
                </a:ext>
              </a:extLst>
            </p:cNvPr>
            <p:cNvSpPr txBox="1"/>
            <p:nvPr/>
          </p:nvSpPr>
          <p:spPr>
            <a:xfrm>
              <a:off x="226561" y="1426663"/>
              <a:ext cx="10670129" cy="5301656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de-AT" sz="1283" b="1" u="sng" dirty="0">
                  <a:solidFill>
                    <a:schemeClr val="bg1"/>
                  </a:solidFill>
                </a:rPr>
                <a:t>INFOFELD:</a:t>
              </a:r>
            </a:p>
            <a:p>
              <a:r>
                <a:rPr lang="de-AT" sz="1283" b="1" dirty="0">
                  <a:solidFill>
                    <a:schemeClr val="bg1"/>
                  </a:solidFill>
                </a:rPr>
                <a:t>Das Infofeld dient dazu, dass ihr wichtige Informationen zu eurem Verein, Trainingsangebote, Eventankündigungen </a:t>
              </a:r>
              <a:r>
                <a:rPr lang="de-AT" sz="1283" b="1" dirty="0" err="1">
                  <a:solidFill>
                    <a:schemeClr val="bg1"/>
                  </a:solidFill>
                </a:rPr>
                <a:t>uvm</a:t>
              </a:r>
              <a:r>
                <a:rPr lang="de-AT" sz="1283" b="1" dirty="0">
                  <a:solidFill>
                    <a:schemeClr val="bg1"/>
                  </a:solidFill>
                </a:rPr>
                <a:t>. eintragen könnt.</a:t>
              </a:r>
            </a:p>
          </p:txBody>
        </p:sp>
      </p:grpSp>
      <p:grpSp>
        <p:nvGrpSpPr>
          <p:cNvPr id="8" name="Gruppieren 7">
            <a:extLst>
              <a:ext uri="{FF2B5EF4-FFF2-40B4-BE49-F238E27FC236}">
                <a16:creationId xmlns:a16="http://schemas.microsoft.com/office/drawing/2014/main" id="{CCB475F8-FD69-9C4F-83D8-38B81C217D93}"/>
              </a:ext>
            </a:extLst>
          </p:cNvPr>
          <p:cNvGrpSpPr/>
          <p:nvPr/>
        </p:nvGrpSpPr>
        <p:grpSpPr>
          <a:xfrm>
            <a:off x="-2944817" y="8734913"/>
            <a:ext cx="2816662" cy="791021"/>
            <a:chOff x="-200660" y="503583"/>
            <a:chExt cx="12192000" cy="6861895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9" name="Rechteck 8">
              <a:extLst>
                <a:ext uri="{FF2B5EF4-FFF2-40B4-BE49-F238E27FC236}">
                  <a16:creationId xmlns:a16="http://schemas.microsoft.com/office/drawing/2014/main" id="{A2A609B6-DEEF-4E42-BF2C-15D0CD193C3D}"/>
                </a:ext>
              </a:extLst>
            </p:cNvPr>
            <p:cNvSpPr/>
            <p:nvPr/>
          </p:nvSpPr>
          <p:spPr>
            <a:xfrm>
              <a:off x="-200660" y="503583"/>
              <a:ext cx="12192000" cy="685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AT" sz="1889"/>
            </a:p>
          </p:txBody>
        </p:sp>
        <p:sp>
          <p:nvSpPr>
            <p:cNvPr id="10" name="Textfeld 9">
              <a:extLst>
                <a:ext uri="{FF2B5EF4-FFF2-40B4-BE49-F238E27FC236}">
                  <a16:creationId xmlns:a16="http://schemas.microsoft.com/office/drawing/2014/main" id="{342810AE-3DAA-314A-B7E7-B02E3C32CD52}"/>
                </a:ext>
              </a:extLst>
            </p:cNvPr>
            <p:cNvSpPr txBox="1"/>
            <p:nvPr/>
          </p:nvSpPr>
          <p:spPr>
            <a:xfrm>
              <a:off x="226561" y="1426661"/>
              <a:ext cx="11353794" cy="5938817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r"/>
              <a:r>
                <a:rPr lang="de-AT" sz="1283" b="1" u="sng" dirty="0">
                  <a:solidFill>
                    <a:schemeClr val="bg1"/>
                  </a:solidFill>
                </a:rPr>
                <a:t>VEREINS-DOMAIN:</a:t>
              </a:r>
            </a:p>
            <a:p>
              <a:pPr algn="r"/>
              <a:r>
                <a:rPr lang="de-AT" sz="1283" b="1" dirty="0">
                  <a:solidFill>
                    <a:schemeClr val="bg1"/>
                  </a:solidFill>
                </a:rPr>
                <a:t>Hier habt ihr Platz für eure Vereins-Domain oder einen Anmeldelink</a:t>
              </a:r>
            </a:p>
          </p:txBody>
        </p:sp>
      </p:grpSp>
      <p:grpSp>
        <p:nvGrpSpPr>
          <p:cNvPr id="11" name="Gruppieren 10">
            <a:extLst>
              <a:ext uri="{FF2B5EF4-FFF2-40B4-BE49-F238E27FC236}">
                <a16:creationId xmlns:a16="http://schemas.microsoft.com/office/drawing/2014/main" id="{98CC6D9D-78E9-7A42-9524-430B14819DE7}"/>
              </a:ext>
            </a:extLst>
          </p:cNvPr>
          <p:cNvGrpSpPr/>
          <p:nvPr/>
        </p:nvGrpSpPr>
        <p:grpSpPr>
          <a:xfrm>
            <a:off x="6977840" y="8728761"/>
            <a:ext cx="3387797" cy="791021"/>
            <a:chOff x="-200660" y="503583"/>
            <a:chExt cx="12192000" cy="6861895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12" name="Rechteck 11">
              <a:extLst>
                <a:ext uri="{FF2B5EF4-FFF2-40B4-BE49-F238E27FC236}">
                  <a16:creationId xmlns:a16="http://schemas.microsoft.com/office/drawing/2014/main" id="{716B21D9-C088-BA4E-93B8-770D1B97C306}"/>
                </a:ext>
              </a:extLst>
            </p:cNvPr>
            <p:cNvSpPr/>
            <p:nvPr/>
          </p:nvSpPr>
          <p:spPr>
            <a:xfrm>
              <a:off x="-200660" y="503583"/>
              <a:ext cx="12192000" cy="685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AT" sz="1889"/>
            </a:p>
          </p:txBody>
        </p:sp>
        <p:sp>
          <p:nvSpPr>
            <p:cNvPr id="13" name="Textfeld 12">
              <a:extLst>
                <a:ext uri="{FF2B5EF4-FFF2-40B4-BE49-F238E27FC236}">
                  <a16:creationId xmlns:a16="http://schemas.microsoft.com/office/drawing/2014/main" id="{407B66CC-AE29-FB4E-A92B-C896610B9048}"/>
                </a:ext>
              </a:extLst>
            </p:cNvPr>
            <p:cNvSpPr txBox="1"/>
            <p:nvPr/>
          </p:nvSpPr>
          <p:spPr>
            <a:xfrm>
              <a:off x="226561" y="1426661"/>
              <a:ext cx="10670136" cy="5938817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de-AT" sz="1283" b="1" u="sng" dirty="0">
                  <a:solidFill>
                    <a:schemeClr val="bg1"/>
                  </a:solidFill>
                </a:rPr>
                <a:t>INFO-TELEFON:</a:t>
              </a:r>
            </a:p>
            <a:p>
              <a:r>
                <a:rPr lang="de-AT" sz="1283" b="1" dirty="0">
                  <a:solidFill>
                    <a:schemeClr val="bg1"/>
                  </a:solidFill>
                </a:rPr>
                <a:t>Hier könnt ihr eine Telefonnummer für Rückfragen an euch angeben.</a:t>
              </a:r>
            </a:p>
          </p:txBody>
        </p:sp>
      </p:grpSp>
      <p:grpSp>
        <p:nvGrpSpPr>
          <p:cNvPr id="14" name="Gruppieren 13">
            <a:extLst>
              <a:ext uri="{FF2B5EF4-FFF2-40B4-BE49-F238E27FC236}">
                <a16:creationId xmlns:a16="http://schemas.microsoft.com/office/drawing/2014/main" id="{4B83F272-2BC0-9041-82E7-5B824E740205}"/>
              </a:ext>
            </a:extLst>
          </p:cNvPr>
          <p:cNvGrpSpPr/>
          <p:nvPr/>
        </p:nvGrpSpPr>
        <p:grpSpPr>
          <a:xfrm>
            <a:off x="7120456" y="381001"/>
            <a:ext cx="3069921" cy="899328"/>
            <a:chOff x="-200660" y="503583"/>
            <a:chExt cx="12192000" cy="6858000"/>
          </a:xfrm>
          <a:solidFill>
            <a:schemeClr val="tx2">
              <a:lumMod val="25000"/>
            </a:schemeClr>
          </a:solidFill>
        </p:grpSpPr>
        <p:sp>
          <p:nvSpPr>
            <p:cNvPr id="15" name="Rechteck 14">
              <a:extLst>
                <a:ext uri="{FF2B5EF4-FFF2-40B4-BE49-F238E27FC236}">
                  <a16:creationId xmlns:a16="http://schemas.microsoft.com/office/drawing/2014/main" id="{845CB317-726B-B94A-8D7A-0959602BBAC2}"/>
                </a:ext>
              </a:extLst>
            </p:cNvPr>
            <p:cNvSpPr/>
            <p:nvPr/>
          </p:nvSpPr>
          <p:spPr>
            <a:xfrm>
              <a:off x="-200660" y="503583"/>
              <a:ext cx="12192000" cy="6858000"/>
            </a:xfrm>
            <a:prstGeom prst="rect">
              <a:avLst/>
            </a:prstGeom>
            <a:gradFill>
              <a:gsLst>
                <a:gs pos="100000">
                  <a:srgbClr val="FF0000"/>
                </a:gs>
                <a:gs pos="0">
                  <a:srgbClr val="C00000"/>
                </a:gs>
              </a:gsLst>
              <a:lin ang="10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AT" sz="1889"/>
            </a:p>
          </p:txBody>
        </p:sp>
        <p:sp>
          <p:nvSpPr>
            <p:cNvPr id="16" name="Textfeld 15">
              <a:extLst>
                <a:ext uri="{FF2B5EF4-FFF2-40B4-BE49-F238E27FC236}">
                  <a16:creationId xmlns:a16="http://schemas.microsoft.com/office/drawing/2014/main" id="{0AFC77DA-691E-154C-89BD-613942EAB5E8}"/>
                </a:ext>
              </a:extLst>
            </p:cNvPr>
            <p:cNvSpPr txBox="1"/>
            <p:nvPr/>
          </p:nvSpPr>
          <p:spPr>
            <a:xfrm>
              <a:off x="133060" y="888978"/>
              <a:ext cx="10670133" cy="31122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AT" sz="2052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Umwerfend fair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12232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platzhalter 1">
            <a:extLst>
              <a:ext uri="{FF2B5EF4-FFF2-40B4-BE49-F238E27FC236}">
                <a16:creationId xmlns:a16="http://schemas.microsoft.com/office/drawing/2014/main" id="{5B9DA776-F6B1-AC41-A33F-A82C3E048B1E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2188E0A5-2AFB-F041-8FA4-E3C30216289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FE39F81F-DA90-E743-9A38-C6D5FBF4A6DD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de-DE"/>
          </a:p>
        </p:txBody>
      </p:sp>
      <p:grpSp>
        <p:nvGrpSpPr>
          <p:cNvPr id="5" name="Gruppieren 4">
            <a:extLst>
              <a:ext uri="{FF2B5EF4-FFF2-40B4-BE49-F238E27FC236}">
                <a16:creationId xmlns:a16="http://schemas.microsoft.com/office/drawing/2014/main" id="{99743967-A64C-A948-9574-08E3CB80CF08}"/>
              </a:ext>
            </a:extLst>
          </p:cNvPr>
          <p:cNvGrpSpPr/>
          <p:nvPr/>
        </p:nvGrpSpPr>
        <p:grpSpPr>
          <a:xfrm>
            <a:off x="6977840" y="6918249"/>
            <a:ext cx="3387797" cy="1396348"/>
            <a:chOff x="-200660" y="503583"/>
            <a:chExt cx="12192000" cy="6858000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6" name="Rechteck 5">
              <a:extLst>
                <a:ext uri="{FF2B5EF4-FFF2-40B4-BE49-F238E27FC236}">
                  <a16:creationId xmlns:a16="http://schemas.microsoft.com/office/drawing/2014/main" id="{AA7CA6CB-732F-0341-90CB-BBA496C27ABE}"/>
                </a:ext>
              </a:extLst>
            </p:cNvPr>
            <p:cNvSpPr/>
            <p:nvPr/>
          </p:nvSpPr>
          <p:spPr>
            <a:xfrm>
              <a:off x="-200660" y="503583"/>
              <a:ext cx="12192000" cy="685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AT" sz="1889"/>
            </a:p>
          </p:txBody>
        </p:sp>
        <p:sp>
          <p:nvSpPr>
            <p:cNvPr id="7" name="Textfeld 6">
              <a:extLst>
                <a:ext uri="{FF2B5EF4-FFF2-40B4-BE49-F238E27FC236}">
                  <a16:creationId xmlns:a16="http://schemas.microsoft.com/office/drawing/2014/main" id="{B8E5EE96-BF31-5340-8FCA-A3135F5AA7E2}"/>
                </a:ext>
              </a:extLst>
            </p:cNvPr>
            <p:cNvSpPr txBox="1"/>
            <p:nvPr/>
          </p:nvSpPr>
          <p:spPr>
            <a:xfrm>
              <a:off x="226561" y="1426663"/>
              <a:ext cx="10670129" cy="5301656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de-AT" sz="1283" b="1" u="sng" dirty="0">
                  <a:solidFill>
                    <a:schemeClr val="bg1"/>
                  </a:solidFill>
                </a:rPr>
                <a:t>INFOFELD:</a:t>
              </a:r>
            </a:p>
            <a:p>
              <a:r>
                <a:rPr lang="de-AT" sz="1283" b="1" dirty="0">
                  <a:solidFill>
                    <a:schemeClr val="bg1"/>
                  </a:solidFill>
                </a:rPr>
                <a:t>Das Infofeld dient dazu, dass ihr wichtige Informationen zu eurem Verein, Trainingsangebote, Eventankündigungen </a:t>
              </a:r>
              <a:r>
                <a:rPr lang="de-AT" sz="1283" b="1" dirty="0" err="1">
                  <a:solidFill>
                    <a:schemeClr val="bg1"/>
                  </a:solidFill>
                </a:rPr>
                <a:t>uvm</a:t>
              </a:r>
              <a:r>
                <a:rPr lang="de-AT" sz="1283" b="1" dirty="0">
                  <a:solidFill>
                    <a:schemeClr val="bg1"/>
                  </a:solidFill>
                </a:rPr>
                <a:t>. eintragen könnt.</a:t>
              </a:r>
            </a:p>
          </p:txBody>
        </p:sp>
      </p:grpSp>
      <p:grpSp>
        <p:nvGrpSpPr>
          <p:cNvPr id="8" name="Gruppieren 7">
            <a:extLst>
              <a:ext uri="{FF2B5EF4-FFF2-40B4-BE49-F238E27FC236}">
                <a16:creationId xmlns:a16="http://schemas.microsoft.com/office/drawing/2014/main" id="{46BD30BE-2B59-774E-AD7B-0B24D6D46116}"/>
              </a:ext>
            </a:extLst>
          </p:cNvPr>
          <p:cNvGrpSpPr/>
          <p:nvPr/>
        </p:nvGrpSpPr>
        <p:grpSpPr>
          <a:xfrm>
            <a:off x="-2944817" y="8734913"/>
            <a:ext cx="2816662" cy="791021"/>
            <a:chOff x="-200660" y="503583"/>
            <a:chExt cx="12192000" cy="6861895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9" name="Rechteck 8">
              <a:extLst>
                <a:ext uri="{FF2B5EF4-FFF2-40B4-BE49-F238E27FC236}">
                  <a16:creationId xmlns:a16="http://schemas.microsoft.com/office/drawing/2014/main" id="{3114C4A5-8AF9-3841-8918-DC3BEDA1DA6E}"/>
                </a:ext>
              </a:extLst>
            </p:cNvPr>
            <p:cNvSpPr/>
            <p:nvPr/>
          </p:nvSpPr>
          <p:spPr>
            <a:xfrm>
              <a:off x="-200660" y="503583"/>
              <a:ext cx="12192000" cy="685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AT" sz="1889"/>
            </a:p>
          </p:txBody>
        </p:sp>
        <p:sp>
          <p:nvSpPr>
            <p:cNvPr id="10" name="Textfeld 9">
              <a:extLst>
                <a:ext uri="{FF2B5EF4-FFF2-40B4-BE49-F238E27FC236}">
                  <a16:creationId xmlns:a16="http://schemas.microsoft.com/office/drawing/2014/main" id="{7F80621F-7FCD-BF43-8B08-0F170A1075C7}"/>
                </a:ext>
              </a:extLst>
            </p:cNvPr>
            <p:cNvSpPr txBox="1"/>
            <p:nvPr/>
          </p:nvSpPr>
          <p:spPr>
            <a:xfrm>
              <a:off x="226561" y="1426661"/>
              <a:ext cx="11353794" cy="5938817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r"/>
              <a:r>
                <a:rPr lang="de-AT" sz="1283" b="1" u="sng" dirty="0">
                  <a:solidFill>
                    <a:schemeClr val="bg1"/>
                  </a:solidFill>
                </a:rPr>
                <a:t>VEREINS-DOMAIN:</a:t>
              </a:r>
            </a:p>
            <a:p>
              <a:pPr algn="r"/>
              <a:r>
                <a:rPr lang="de-AT" sz="1283" b="1" dirty="0">
                  <a:solidFill>
                    <a:schemeClr val="bg1"/>
                  </a:solidFill>
                </a:rPr>
                <a:t>Hier habt ihr Platz für eure Vereins-Domain oder einen Anmeldelink</a:t>
              </a:r>
            </a:p>
          </p:txBody>
        </p:sp>
      </p:grpSp>
      <p:grpSp>
        <p:nvGrpSpPr>
          <p:cNvPr id="11" name="Gruppieren 10">
            <a:extLst>
              <a:ext uri="{FF2B5EF4-FFF2-40B4-BE49-F238E27FC236}">
                <a16:creationId xmlns:a16="http://schemas.microsoft.com/office/drawing/2014/main" id="{E717CBD2-89E5-8544-B2A1-7D1565609EF8}"/>
              </a:ext>
            </a:extLst>
          </p:cNvPr>
          <p:cNvGrpSpPr/>
          <p:nvPr/>
        </p:nvGrpSpPr>
        <p:grpSpPr>
          <a:xfrm>
            <a:off x="6977840" y="8728761"/>
            <a:ext cx="3387797" cy="791021"/>
            <a:chOff x="-200660" y="503583"/>
            <a:chExt cx="12192000" cy="6861895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12" name="Rechteck 11">
              <a:extLst>
                <a:ext uri="{FF2B5EF4-FFF2-40B4-BE49-F238E27FC236}">
                  <a16:creationId xmlns:a16="http://schemas.microsoft.com/office/drawing/2014/main" id="{A87D6643-D43D-0C4C-8B90-317EC9833943}"/>
                </a:ext>
              </a:extLst>
            </p:cNvPr>
            <p:cNvSpPr/>
            <p:nvPr/>
          </p:nvSpPr>
          <p:spPr>
            <a:xfrm>
              <a:off x="-200660" y="503583"/>
              <a:ext cx="12192000" cy="685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AT" sz="1889"/>
            </a:p>
          </p:txBody>
        </p:sp>
        <p:sp>
          <p:nvSpPr>
            <p:cNvPr id="13" name="Textfeld 12">
              <a:extLst>
                <a:ext uri="{FF2B5EF4-FFF2-40B4-BE49-F238E27FC236}">
                  <a16:creationId xmlns:a16="http://schemas.microsoft.com/office/drawing/2014/main" id="{36E8BECF-9F0B-104B-BBE3-A047F6075731}"/>
                </a:ext>
              </a:extLst>
            </p:cNvPr>
            <p:cNvSpPr txBox="1"/>
            <p:nvPr/>
          </p:nvSpPr>
          <p:spPr>
            <a:xfrm>
              <a:off x="226561" y="1426661"/>
              <a:ext cx="10670136" cy="5938817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de-AT" sz="1283" b="1" u="sng" dirty="0">
                  <a:solidFill>
                    <a:schemeClr val="bg1"/>
                  </a:solidFill>
                </a:rPr>
                <a:t>INFO-TELEFON:</a:t>
              </a:r>
            </a:p>
            <a:p>
              <a:r>
                <a:rPr lang="de-AT" sz="1283" b="1" dirty="0">
                  <a:solidFill>
                    <a:schemeClr val="bg1"/>
                  </a:solidFill>
                </a:rPr>
                <a:t>Hier könnt ihr eine Telefonnummer für Rückfragen an euch angeben.</a:t>
              </a:r>
            </a:p>
          </p:txBody>
        </p:sp>
      </p:grpSp>
      <p:grpSp>
        <p:nvGrpSpPr>
          <p:cNvPr id="14" name="Gruppieren 13">
            <a:extLst>
              <a:ext uri="{FF2B5EF4-FFF2-40B4-BE49-F238E27FC236}">
                <a16:creationId xmlns:a16="http://schemas.microsoft.com/office/drawing/2014/main" id="{2DE37BF3-E8CD-7840-916E-98153B47A57C}"/>
              </a:ext>
            </a:extLst>
          </p:cNvPr>
          <p:cNvGrpSpPr/>
          <p:nvPr/>
        </p:nvGrpSpPr>
        <p:grpSpPr>
          <a:xfrm>
            <a:off x="7120456" y="381001"/>
            <a:ext cx="3069921" cy="899328"/>
            <a:chOff x="-200660" y="503583"/>
            <a:chExt cx="12192000" cy="6858000"/>
          </a:xfrm>
          <a:solidFill>
            <a:schemeClr val="tx2">
              <a:lumMod val="25000"/>
            </a:schemeClr>
          </a:solidFill>
        </p:grpSpPr>
        <p:sp>
          <p:nvSpPr>
            <p:cNvPr id="15" name="Rechteck 14">
              <a:extLst>
                <a:ext uri="{FF2B5EF4-FFF2-40B4-BE49-F238E27FC236}">
                  <a16:creationId xmlns:a16="http://schemas.microsoft.com/office/drawing/2014/main" id="{5180CAD2-2760-C949-BD47-58F4E4C452F3}"/>
                </a:ext>
              </a:extLst>
            </p:cNvPr>
            <p:cNvSpPr/>
            <p:nvPr/>
          </p:nvSpPr>
          <p:spPr>
            <a:xfrm>
              <a:off x="-200660" y="503583"/>
              <a:ext cx="12192000" cy="6858000"/>
            </a:xfrm>
            <a:prstGeom prst="rect">
              <a:avLst/>
            </a:prstGeom>
            <a:gradFill>
              <a:gsLst>
                <a:gs pos="100000">
                  <a:srgbClr val="FF0000"/>
                </a:gs>
                <a:gs pos="0">
                  <a:srgbClr val="C00000"/>
                </a:gs>
              </a:gsLst>
              <a:lin ang="10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AT" sz="1889"/>
            </a:p>
          </p:txBody>
        </p:sp>
        <p:sp>
          <p:nvSpPr>
            <p:cNvPr id="16" name="Textfeld 15">
              <a:extLst>
                <a:ext uri="{FF2B5EF4-FFF2-40B4-BE49-F238E27FC236}">
                  <a16:creationId xmlns:a16="http://schemas.microsoft.com/office/drawing/2014/main" id="{0F57DD26-7167-1849-A141-68AECCF8BE9C}"/>
                </a:ext>
              </a:extLst>
            </p:cNvPr>
            <p:cNvSpPr txBox="1"/>
            <p:nvPr/>
          </p:nvSpPr>
          <p:spPr>
            <a:xfrm>
              <a:off x="133060" y="888978"/>
              <a:ext cx="10670133" cy="31122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AT" sz="2052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Umwerfend smart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353296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platzhalter 1">
            <a:extLst>
              <a:ext uri="{FF2B5EF4-FFF2-40B4-BE49-F238E27FC236}">
                <a16:creationId xmlns:a16="http://schemas.microsoft.com/office/drawing/2014/main" id="{A92C8370-B276-A041-9851-78FE037AFE5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98F5CE1D-E9C7-4647-9E76-A3A2CE412D8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51CABFF0-7E97-9C47-ADBD-D986E3EADE0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de-DE"/>
          </a:p>
        </p:txBody>
      </p:sp>
      <p:grpSp>
        <p:nvGrpSpPr>
          <p:cNvPr id="5" name="Gruppieren 4">
            <a:extLst>
              <a:ext uri="{FF2B5EF4-FFF2-40B4-BE49-F238E27FC236}">
                <a16:creationId xmlns:a16="http://schemas.microsoft.com/office/drawing/2014/main" id="{F04AC0C2-67E5-F246-ADDF-10EFA1F881FA}"/>
              </a:ext>
            </a:extLst>
          </p:cNvPr>
          <p:cNvGrpSpPr/>
          <p:nvPr/>
        </p:nvGrpSpPr>
        <p:grpSpPr>
          <a:xfrm>
            <a:off x="6977840" y="6918249"/>
            <a:ext cx="3387797" cy="1396348"/>
            <a:chOff x="-200660" y="503583"/>
            <a:chExt cx="12192000" cy="6858000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6" name="Rechteck 5">
              <a:extLst>
                <a:ext uri="{FF2B5EF4-FFF2-40B4-BE49-F238E27FC236}">
                  <a16:creationId xmlns:a16="http://schemas.microsoft.com/office/drawing/2014/main" id="{D827B902-10F2-6E4F-83CC-056DDE868CEF}"/>
                </a:ext>
              </a:extLst>
            </p:cNvPr>
            <p:cNvSpPr/>
            <p:nvPr/>
          </p:nvSpPr>
          <p:spPr>
            <a:xfrm>
              <a:off x="-200660" y="503583"/>
              <a:ext cx="12192000" cy="685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AT" sz="1889"/>
            </a:p>
          </p:txBody>
        </p:sp>
        <p:sp>
          <p:nvSpPr>
            <p:cNvPr id="7" name="Textfeld 6">
              <a:extLst>
                <a:ext uri="{FF2B5EF4-FFF2-40B4-BE49-F238E27FC236}">
                  <a16:creationId xmlns:a16="http://schemas.microsoft.com/office/drawing/2014/main" id="{1B3E5C4E-FAA9-4E44-9981-4EA493BD0906}"/>
                </a:ext>
              </a:extLst>
            </p:cNvPr>
            <p:cNvSpPr txBox="1"/>
            <p:nvPr/>
          </p:nvSpPr>
          <p:spPr>
            <a:xfrm>
              <a:off x="226561" y="1426663"/>
              <a:ext cx="10670129" cy="5301656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de-AT" sz="1283" b="1" u="sng" dirty="0">
                  <a:solidFill>
                    <a:schemeClr val="bg1"/>
                  </a:solidFill>
                </a:rPr>
                <a:t>INFOFELD:</a:t>
              </a:r>
            </a:p>
            <a:p>
              <a:r>
                <a:rPr lang="de-AT" sz="1283" b="1" dirty="0">
                  <a:solidFill>
                    <a:schemeClr val="bg1"/>
                  </a:solidFill>
                </a:rPr>
                <a:t>Das Infofeld dient dazu, dass ihr wichtige Informationen zu eurem Verein, Trainingsangebote, Eventankündigungen </a:t>
              </a:r>
              <a:r>
                <a:rPr lang="de-AT" sz="1283" b="1" dirty="0" err="1">
                  <a:solidFill>
                    <a:schemeClr val="bg1"/>
                  </a:solidFill>
                </a:rPr>
                <a:t>uvm</a:t>
              </a:r>
              <a:r>
                <a:rPr lang="de-AT" sz="1283" b="1" dirty="0">
                  <a:solidFill>
                    <a:schemeClr val="bg1"/>
                  </a:solidFill>
                </a:rPr>
                <a:t>. eintragen könnt.</a:t>
              </a:r>
            </a:p>
          </p:txBody>
        </p:sp>
      </p:grpSp>
      <p:grpSp>
        <p:nvGrpSpPr>
          <p:cNvPr id="8" name="Gruppieren 7">
            <a:extLst>
              <a:ext uri="{FF2B5EF4-FFF2-40B4-BE49-F238E27FC236}">
                <a16:creationId xmlns:a16="http://schemas.microsoft.com/office/drawing/2014/main" id="{14E797FD-ED66-0C4F-B9A5-50D252E52AB0}"/>
              </a:ext>
            </a:extLst>
          </p:cNvPr>
          <p:cNvGrpSpPr/>
          <p:nvPr/>
        </p:nvGrpSpPr>
        <p:grpSpPr>
          <a:xfrm>
            <a:off x="-2944817" y="8734913"/>
            <a:ext cx="2816662" cy="791021"/>
            <a:chOff x="-200660" y="503583"/>
            <a:chExt cx="12192000" cy="6861895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9" name="Rechteck 8">
              <a:extLst>
                <a:ext uri="{FF2B5EF4-FFF2-40B4-BE49-F238E27FC236}">
                  <a16:creationId xmlns:a16="http://schemas.microsoft.com/office/drawing/2014/main" id="{3974F6A5-E7E0-8F46-89D3-9B37FDFC1E0A}"/>
                </a:ext>
              </a:extLst>
            </p:cNvPr>
            <p:cNvSpPr/>
            <p:nvPr/>
          </p:nvSpPr>
          <p:spPr>
            <a:xfrm>
              <a:off x="-200660" y="503583"/>
              <a:ext cx="12192000" cy="685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AT" sz="1889"/>
            </a:p>
          </p:txBody>
        </p:sp>
        <p:sp>
          <p:nvSpPr>
            <p:cNvPr id="10" name="Textfeld 9">
              <a:extLst>
                <a:ext uri="{FF2B5EF4-FFF2-40B4-BE49-F238E27FC236}">
                  <a16:creationId xmlns:a16="http://schemas.microsoft.com/office/drawing/2014/main" id="{8748DD62-912C-CD41-B343-70F6C6B1E1F8}"/>
                </a:ext>
              </a:extLst>
            </p:cNvPr>
            <p:cNvSpPr txBox="1"/>
            <p:nvPr/>
          </p:nvSpPr>
          <p:spPr>
            <a:xfrm>
              <a:off x="226561" y="1426661"/>
              <a:ext cx="11353794" cy="5938817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r"/>
              <a:r>
                <a:rPr lang="de-AT" sz="1283" b="1" u="sng" dirty="0">
                  <a:solidFill>
                    <a:schemeClr val="bg1"/>
                  </a:solidFill>
                </a:rPr>
                <a:t>VEREINS-DOMAIN:</a:t>
              </a:r>
            </a:p>
            <a:p>
              <a:pPr algn="r"/>
              <a:r>
                <a:rPr lang="de-AT" sz="1283" b="1" dirty="0">
                  <a:solidFill>
                    <a:schemeClr val="bg1"/>
                  </a:solidFill>
                </a:rPr>
                <a:t>Hier habt ihr Platz für eure Vereins-Domain oder einen Anmeldelink</a:t>
              </a:r>
            </a:p>
          </p:txBody>
        </p:sp>
      </p:grpSp>
      <p:grpSp>
        <p:nvGrpSpPr>
          <p:cNvPr id="11" name="Gruppieren 10">
            <a:extLst>
              <a:ext uri="{FF2B5EF4-FFF2-40B4-BE49-F238E27FC236}">
                <a16:creationId xmlns:a16="http://schemas.microsoft.com/office/drawing/2014/main" id="{57776AEB-ED8D-6742-9CBC-D17C3FC0DB58}"/>
              </a:ext>
            </a:extLst>
          </p:cNvPr>
          <p:cNvGrpSpPr/>
          <p:nvPr/>
        </p:nvGrpSpPr>
        <p:grpSpPr>
          <a:xfrm>
            <a:off x="6977840" y="8728761"/>
            <a:ext cx="3387797" cy="791021"/>
            <a:chOff x="-200660" y="503583"/>
            <a:chExt cx="12192000" cy="6861895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12" name="Rechteck 11">
              <a:extLst>
                <a:ext uri="{FF2B5EF4-FFF2-40B4-BE49-F238E27FC236}">
                  <a16:creationId xmlns:a16="http://schemas.microsoft.com/office/drawing/2014/main" id="{2847253A-4896-F645-8F11-4B6AE7DD331D}"/>
                </a:ext>
              </a:extLst>
            </p:cNvPr>
            <p:cNvSpPr/>
            <p:nvPr/>
          </p:nvSpPr>
          <p:spPr>
            <a:xfrm>
              <a:off x="-200660" y="503583"/>
              <a:ext cx="12192000" cy="685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AT" sz="1889"/>
            </a:p>
          </p:txBody>
        </p:sp>
        <p:sp>
          <p:nvSpPr>
            <p:cNvPr id="13" name="Textfeld 12">
              <a:extLst>
                <a:ext uri="{FF2B5EF4-FFF2-40B4-BE49-F238E27FC236}">
                  <a16:creationId xmlns:a16="http://schemas.microsoft.com/office/drawing/2014/main" id="{4CB43281-B936-E544-B1DB-AE545798AF86}"/>
                </a:ext>
              </a:extLst>
            </p:cNvPr>
            <p:cNvSpPr txBox="1"/>
            <p:nvPr/>
          </p:nvSpPr>
          <p:spPr>
            <a:xfrm>
              <a:off x="226561" y="1426661"/>
              <a:ext cx="10670136" cy="5938817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de-AT" sz="1283" b="1" u="sng" dirty="0">
                  <a:solidFill>
                    <a:schemeClr val="bg1"/>
                  </a:solidFill>
                </a:rPr>
                <a:t>INFO-TELEFON:</a:t>
              </a:r>
            </a:p>
            <a:p>
              <a:r>
                <a:rPr lang="de-AT" sz="1283" b="1" dirty="0">
                  <a:solidFill>
                    <a:schemeClr val="bg1"/>
                  </a:solidFill>
                </a:rPr>
                <a:t>Hier könnt ihr eine Telefonnummer für Rückfragen an euch angeben.</a:t>
              </a:r>
            </a:p>
          </p:txBody>
        </p:sp>
      </p:grpSp>
      <p:grpSp>
        <p:nvGrpSpPr>
          <p:cNvPr id="14" name="Gruppieren 13">
            <a:extLst>
              <a:ext uri="{FF2B5EF4-FFF2-40B4-BE49-F238E27FC236}">
                <a16:creationId xmlns:a16="http://schemas.microsoft.com/office/drawing/2014/main" id="{D1C91296-550D-DB46-937E-CCCF72967A79}"/>
              </a:ext>
            </a:extLst>
          </p:cNvPr>
          <p:cNvGrpSpPr/>
          <p:nvPr/>
        </p:nvGrpSpPr>
        <p:grpSpPr>
          <a:xfrm>
            <a:off x="7120456" y="381001"/>
            <a:ext cx="3069921" cy="899328"/>
            <a:chOff x="-200660" y="503583"/>
            <a:chExt cx="12192000" cy="6858000"/>
          </a:xfrm>
          <a:solidFill>
            <a:schemeClr val="tx2">
              <a:lumMod val="25000"/>
            </a:schemeClr>
          </a:solidFill>
        </p:grpSpPr>
        <p:sp>
          <p:nvSpPr>
            <p:cNvPr id="15" name="Rechteck 14">
              <a:extLst>
                <a:ext uri="{FF2B5EF4-FFF2-40B4-BE49-F238E27FC236}">
                  <a16:creationId xmlns:a16="http://schemas.microsoft.com/office/drawing/2014/main" id="{26144A42-4856-FA47-AF4C-3FD5FC4EAAFB}"/>
                </a:ext>
              </a:extLst>
            </p:cNvPr>
            <p:cNvSpPr/>
            <p:nvPr/>
          </p:nvSpPr>
          <p:spPr>
            <a:xfrm>
              <a:off x="-200660" y="503583"/>
              <a:ext cx="12192000" cy="6858000"/>
            </a:xfrm>
            <a:prstGeom prst="rect">
              <a:avLst/>
            </a:prstGeom>
            <a:gradFill>
              <a:gsLst>
                <a:gs pos="100000">
                  <a:srgbClr val="FF0000"/>
                </a:gs>
                <a:gs pos="0">
                  <a:srgbClr val="C00000"/>
                </a:gs>
              </a:gsLst>
              <a:lin ang="10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AT" sz="1889"/>
            </a:p>
          </p:txBody>
        </p:sp>
        <p:sp>
          <p:nvSpPr>
            <p:cNvPr id="16" name="Textfeld 15">
              <a:extLst>
                <a:ext uri="{FF2B5EF4-FFF2-40B4-BE49-F238E27FC236}">
                  <a16:creationId xmlns:a16="http://schemas.microsoft.com/office/drawing/2014/main" id="{D891BC60-BA17-3542-AE86-EBBCC237C0C4}"/>
                </a:ext>
              </a:extLst>
            </p:cNvPr>
            <p:cNvSpPr txBox="1"/>
            <p:nvPr/>
          </p:nvSpPr>
          <p:spPr>
            <a:xfrm>
              <a:off x="133060" y="888978"/>
              <a:ext cx="10670133" cy="31122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AT" sz="2052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Umwerfend episch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5547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platzhalter 1">
            <a:extLst>
              <a:ext uri="{FF2B5EF4-FFF2-40B4-BE49-F238E27FC236}">
                <a16:creationId xmlns:a16="http://schemas.microsoft.com/office/drawing/2014/main" id="{3B245673-FB1C-9942-B200-9E596DB6E2FD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31B739C1-190B-8049-940A-27AEC1181D0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B07ACB41-2C6F-7744-B5C2-8B1154A73CF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de-DE"/>
          </a:p>
        </p:txBody>
      </p:sp>
      <p:grpSp>
        <p:nvGrpSpPr>
          <p:cNvPr id="5" name="Gruppieren 4">
            <a:extLst>
              <a:ext uri="{FF2B5EF4-FFF2-40B4-BE49-F238E27FC236}">
                <a16:creationId xmlns:a16="http://schemas.microsoft.com/office/drawing/2014/main" id="{A1A44E01-656F-A542-8AA4-9887F0715F71}"/>
              </a:ext>
            </a:extLst>
          </p:cNvPr>
          <p:cNvGrpSpPr/>
          <p:nvPr/>
        </p:nvGrpSpPr>
        <p:grpSpPr>
          <a:xfrm>
            <a:off x="6977840" y="6918249"/>
            <a:ext cx="3387797" cy="1396348"/>
            <a:chOff x="-200660" y="503583"/>
            <a:chExt cx="12192000" cy="6858000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6" name="Rechteck 5">
              <a:extLst>
                <a:ext uri="{FF2B5EF4-FFF2-40B4-BE49-F238E27FC236}">
                  <a16:creationId xmlns:a16="http://schemas.microsoft.com/office/drawing/2014/main" id="{65D88951-9A23-2443-91FD-E1A309C6EDAA}"/>
                </a:ext>
              </a:extLst>
            </p:cNvPr>
            <p:cNvSpPr/>
            <p:nvPr/>
          </p:nvSpPr>
          <p:spPr>
            <a:xfrm>
              <a:off x="-200660" y="503583"/>
              <a:ext cx="12192000" cy="685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AT" sz="1889"/>
            </a:p>
          </p:txBody>
        </p:sp>
        <p:sp>
          <p:nvSpPr>
            <p:cNvPr id="7" name="Textfeld 6">
              <a:extLst>
                <a:ext uri="{FF2B5EF4-FFF2-40B4-BE49-F238E27FC236}">
                  <a16:creationId xmlns:a16="http://schemas.microsoft.com/office/drawing/2014/main" id="{F64924ED-A1DC-8845-899A-ADC84CEDE04A}"/>
                </a:ext>
              </a:extLst>
            </p:cNvPr>
            <p:cNvSpPr txBox="1"/>
            <p:nvPr/>
          </p:nvSpPr>
          <p:spPr>
            <a:xfrm>
              <a:off x="226561" y="1426663"/>
              <a:ext cx="10670129" cy="5301656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de-AT" sz="1283" b="1" u="sng" dirty="0">
                  <a:solidFill>
                    <a:schemeClr val="bg1"/>
                  </a:solidFill>
                </a:rPr>
                <a:t>INFOFELD:</a:t>
              </a:r>
            </a:p>
            <a:p>
              <a:r>
                <a:rPr lang="de-AT" sz="1283" b="1" dirty="0">
                  <a:solidFill>
                    <a:schemeClr val="bg1"/>
                  </a:solidFill>
                </a:rPr>
                <a:t>Das Infofeld dient dazu, dass ihr wichtige Informationen zu eurem Verein, Trainingsangebote, Eventankündigungen </a:t>
              </a:r>
              <a:r>
                <a:rPr lang="de-AT" sz="1283" b="1" dirty="0" err="1">
                  <a:solidFill>
                    <a:schemeClr val="bg1"/>
                  </a:solidFill>
                </a:rPr>
                <a:t>uvm</a:t>
              </a:r>
              <a:r>
                <a:rPr lang="de-AT" sz="1283" b="1" dirty="0">
                  <a:solidFill>
                    <a:schemeClr val="bg1"/>
                  </a:solidFill>
                </a:rPr>
                <a:t>. eintragen könnt.</a:t>
              </a:r>
            </a:p>
          </p:txBody>
        </p:sp>
      </p:grpSp>
      <p:grpSp>
        <p:nvGrpSpPr>
          <p:cNvPr id="8" name="Gruppieren 7">
            <a:extLst>
              <a:ext uri="{FF2B5EF4-FFF2-40B4-BE49-F238E27FC236}">
                <a16:creationId xmlns:a16="http://schemas.microsoft.com/office/drawing/2014/main" id="{78D72B72-FC1E-0E4C-990B-5042C2DD0D6B}"/>
              </a:ext>
            </a:extLst>
          </p:cNvPr>
          <p:cNvGrpSpPr/>
          <p:nvPr/>
        </p:nvGrpSpPr>
        <p:grpSpPr>
          <a:xfrm>
            <a:off x="-2944817" y="8734913"/>
            <a:ext cx="2816662" cy="791021"/>
            <a:chOff x="-200660" y="503583"/>
            <a:chExt cx="12192000" cy="6861895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9" name="Rechteck 8">
              <a:extLst>
                <a:ext uri="{FF2B5EF4-FFF2-40B4-BE49-F238E27FC236}">
                  <a16:creationId xmlns:a16="http://schemas.microsoft.com/office/drawing/2014/main" id="{638091B4-9FA9-5A46-B252-6CA5D486938C}"/>
                </a:ext>
              </a:extLst>
            </p:cNvPr>
            <p:cNvSpPr/>
            <p:nvPr/>
          </p:nvSpPr>
          <p:spPr>
            <a:xfrm>
              <a:off x="-200660" y="503583"/>
              <a:ext cx="12192000" cy="685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AT" sz="1889"/>
            </a:p>
          </p:txBody>
        </p:sp>
        <p:sp>
          <p:nvSpPr>
            <p:cNvPr id="10" name="Textfeld 9">
              <a:extLst>
                <a:ext uri="{FF2B5EF4-FFF2-40B4-BE49-F238E27FC236}">
                  <a16:creationId xmlns:a16="http://schemas.microsoft.com/office/drawing/2014/main" id="{F603AF9D-79B2-134A-9479-E814419A0D25}"/>
                </a:ext>
              </a:extLst>
            </p:cNvPr>
            <p:cNvSpPr txBox="1"/>
            <p:nvPr/>
          </p:nvSpPr>
          <p:spPr>
            <a:xfrm>
              <a:off x="226561" y="1426661"/>
              <a:ext cx="11353794" cy="5938817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r"/>
              <a:r>
                <a:rPr lang="de-AT" sz="1283" b="1" u="sng" dirty="0">
                  <a:solidFill>
                    <a:schemeClr val="bg1"/>
                  </a:solidFill>
                </a:rPr>
                <a:t>VEREINS-DOMAIN:</a:t>
              </a:r>
            </a:p>
            <a:p>
              <a:pPr algn="r"/>
              <a:r>
                <a:rPr lang="de-AT" sz="1283" b="1" dirty="0">
                  <a:solidFill>
                    <a:schemeClr val="bg1"/>
                  </a:solidFill>
                </a:rPr>
                <a:t>Hier habt ihr Platz für eure Vereins-Domain oder einen Anmeldelink</a:t>
              </a:r>
            </a:p>
          </p:txBody>
        </p:sp>
      </p:grpSp>
      <p:grpSp>
        <p:nvGrpSpPr>
          <p:cNvPr id="11" name="Gruppieren 10">
            <a:extLst>
              <a:ext uri="{FF2B5EF4-FFF2-40B4-BE49-F238E27FC236}">
                <a16:creationId xmlns:a16="http://schemas.microsoft.com/office/drawing/2014/main" id="{59A71253-8BA1-D444-B017-D6E7B654B4E0}"/>
              </a:ext>
            </a:extLst>
          </p:cNvPr>
          <p:cNvGrpSpPr/>
          <p:nvPr/>
        </p:nvGrpSpPr>
        <p:grpSpPr>
          <a:xfrm>
            <a:off x="6977840" y="8728761"/>
            <a:ext cx="3387797" cy="791021"/>
            <a:chOff x="-200660" y="503583"/>
            <a:chExt cx="12192000" cy="6861895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12" name="Rechteck 11">
              <a:extLst>
                <a:ext uri="{FF2B5EF4-FFF2-40B4-BE49-F238E27FC236}">
                  <a16:creationId xmlns:a16="http://schemas.microsoft.com/office/drawing/2014/main" id="{CEA3C605-CEF1-6342-B4EC-D7160A92FA2B}"/>
                </a:ext>
              </a:extLst>
            </p:cNvPr>
            <p:cNvSpPr/>
            <p:nvPr/>
          </p:nvSpPr>
          <p:spPr>
            <a:xfrm>
              <a:off x="-200660" y="503583"/>
              <a:ext cx="12192000" cy="685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AT" sz="1889"/>
            </a:p>
          </p:txBody>
        </p:sp>
        <p:sp>
          <p:nvSpPr>
            <p:cNvPr id="13" name="Textfeld 12">
              <a:extLst>
                <a:ext uri="{FF2B5EF4-FFF2-40B4-BE49-F238E27FC236}">
                  <a16:creationId xmlns:a16="http://schemas.microsoft.com/office/drawing/2014/main" id="{E5CB5E67-9F80-8246-8864-710E23C5A6A2}"/>
                </a:ext>
              </a:extLst>
            </p:cNvPr>
            <p:cNvSpPr txBox="1"/>
            <p:nvPr/>
          </p:nvSpPr>
          <p:spPr>
            <a:xfrm>
              <a:off x="226561" y="1426661"/>
              <a:ext cx="10670136" cy="5938817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de-AT" sz="1283" b="1" u="sng" dirty="0">
                  <a:solidFill>
                    <a:schemeClr val="bg1"/>
                  </a:solidFill>
                </a:rPr>
                <a:t>INFO-TELEFON:</a:t>
              </a:r>
            </a:p>
            <a:p>
              <a:r>
                <a:rPr lang="de-AT" sz="1283" b="1" dirty="0">
                  <a:solidFill>
                    <a:schemeClr val="bg1"/>
                  </a:solidFill>
                </a:rPr>
                <a:t>Hier könnt ihr eine Telefonnummer für Rückfragen an euch angeben.</a:t>
              </a:r>
            </a:p>
          </p:txBody>
        </p:sp>
      </p:grpSp>
      <p:grpSp>
        <p:nvGrpSpPr>
          <p:cNvPr id="14" name="Gruppieren 13">
            <a:extLst>
              <a:ext uri="{FF2B5EF4-FFF2-40B4-BE49-F238E27FC236}">
                <a16:creationId xmlns:a16="http://schemas.microsoft.com/office/drawing/2014/main" id="{0484AC2B-D127-D440-B195-12FEB0B7B84C}"/>
              </a:ext>
            </a:extLst>
          </p:cNvPr>
          <p:cNvGrpSpPr/>
          <p:nvPr/>
        </p:nvGrpSpPr>
        <p:grpSpPr>
          <a:xfrm>
            <a:off x="7120456" y="381001"/>
            <a:ext cx="3069921" cy="899328"/>
            <a:chOff x="-200660" y="503583"/>
            <a:chExt cx="12192000" cy="6858000"/>
          </a:xfrm>
          <a:solidFill>
            <a:schemeClr val="tx2">
              <a:lumMod val="25000"/>
            </a:schemeClr>
          </a:solidFill>
        </p:grpSpPr>
        <p:sp>
          <p:nvSpPr>
            <p:cNvPr id="15" name="Rechteck 14">
              <a:extLst>
                <a:ext uri="{FF2B5EF4-FFF2-40B4-BE49-F238E27FC236}">
                  <a16:creationId xmlns:a16="http://schemas.microsoft.com/office/drawing/2014/main" id="{945FA13E-1648-3941-B4DD-2DD601BFFC95}"/>
                </a:ext>
              </a:extLst>
            </p:cNvPr>
            <p:cNvSpPr/>
            <p:nvPr/>
          </p:nvSpPr>
          <p:spPr>
            <a:xfrm>
              <a:off x="-200660" y="503583"/>
              <a:ext cx="12192000" cy="6858000"/>
            </a:xfrm>
            <a:prstGeom prst="rect">
              <a:avLst/>
            </a:prstGeom>
            <a:gradFill>
              <a:gsLst>
                <a:gs pos="100000">
                  <a:srgbClr val="FF0000"/>
                </a:gs>
                <a:gs pos="0">
                  <a:srgbClr val="C00000"/>
                </a:gs>
              </a:gsLst>
              <a:lin ang="10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AT" sz="1889"/>
            </a:p>
          </p:txBody>
        </p:sp>
        <p:sp>
          <p:nvSpPr>
            <p:cNvPr id="16" name="Textfeld 15">
              <a:extLst>
                <a:ext uri="{FF2B5EF4-FFF2-40B4-BE49-F238E27FC236}">
                  <a16:creationId xmlns:a16="http://schemas.microsoft.com/office/drawing/2014/main" id="{856A1696-9A9A-0247-8A73-B499DE552F02}"/>
                </a:ext>
              </a:extLst>
            </p:cNvPr>
            <p:cNvSpPr txBox="1"/>
            <p:nvPr/>
          </p:nvSpPr>
          <p:spPr>
            <a:xfrm>
              <a:off x="133060" y="888978"/>
              <a:ext cx="10670133" cy="31122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AT" sz="2052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Umwerfend save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3541985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platzhalter 1">
            <a:extLst>
              <a:ext uri="{FF2B5EF4-FFF2-40B4-BE49-F238E27FC236}">
                <a16:creationId xmlns:a16="http://schemas.microsoft.com/office/drawing/2014/main" id="{9515984B-62EB-854C-86CB-F105A797DFC8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55F99E3A-8299-794B-9E1C-705CFF09BF5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FF6BD403-3A0F-F841-9696-B37D52F9BD9F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de-DE"/>
          </a:p>
        </p:txBody>
      </p:sp>
      <p:grpSp>
        <p:nvGrpSpPr>
          <p:cNvPr id="5" name="Gruppieren 4">
            <a:extLst>
              <a:ext uri="{FF2B5EF4-FFF2-40B4-BE49-F238E27FC236}">
                <a16:creationId xmlns:a16="http://schemas.microsoft.com/office/drawing/2014/main" id="{4C5A41D4-DD78-A649-B091-CAC10B3C995E}"/>
              </a:ext>
            </a:extLst>
          </p:cNvPr>
          <p:cNvGrpSpPr/>
          <p:nvPr/>
        </p:nvGrpSpPr>
        <p:grpSpPr>
          <a:xfrm>
            <a:off x="6977840" y="6918249"/>
            <a:ext cx="3387797" cy="1396348"/>
            <a:chOff x="-200660" y="503583"/>
            <a:chExt cx="12192000" cy="6858000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6" name="Rechteck 5">
              <a:extLst>
                <a:ext uri="{FF2B5EF4-FFF2-40B4-BE49-F238E27FC236}">
                  <a16:creationId xmlns:a16="http://schemas.microsoft.com/office/drawing/2014/main" id="{C3C27038-0C94-8547-9EFB-4143C7B14BD9}"/>
                </a:ext>
              </a:extLst>
            </p:cNvPr>
            <p:cNvSpPr/>
            <p:nvPr/>
          </p:nvSpPr>
          <p:spPr>
            <a:xfrm>
              <a:off x="-200660" y="503583"/>
              <a:ext cx="12192000" cy="685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AT" sz="1889"/>
            </a:p>
          </p:txBody>
        </p:sp>
        <p:sp>
          <p:nvSpPr>
            <p:cNvPr id="7" name="Textfeld 6">
              <a:extLst>
                <a:ext uri="{FF2B5EF4-FFF2-40B4-BE49-F238E27FC236}">
                  <a16:creationId xmlns:a16="http://schemas.microsoft.com/office/drawing/2014/main" id="{6A188B2C-6B26-C948-8C63-3EAA167939F8}"/>
                </a:ext>
              </a:extLst>
            </p:cNvPr>
            <p:cNvSpPr txBox="1"/>
            <p:nvPr/>
          </p:nvSpPr>
          <p:spPr>
            <a:xfrm>
              <a:off x="226561" y="1426663"/>
              <a:ext cx="10670129" cy="5301656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de-AT" sz="1283" b="1" u="sng" dirty="0">
                  <a:solidFill>
                    <a:schemeClr val="bg1"/>
                  </a:solidFill>
                </a:rPr>
                <a:t>INFOFELD:</a:t>
              </a:r>
            </a:p>
            <a:p>
              <a:r>
                <a:rPr lang="de-AT" sz="1283" b="1" dirty="0">
                  <a:solidFill>
                    <a:schemeClr val="bg1"/>
                  </a:solidFill>
                </a:rPr>
                <a:t>Das Infofeld dient dazu, dass ihr wichtige Informationen zu eurem Verein, Trainingsangebote, Eventankündigungen </a:t>
              </a:r>
              <a:r>
                <a:rPr lang="de-AT" sz="1283" b="1" dirty="0" err="1">
                  <a:solidFill>
                    <a:schemeClr val="bg1"/>
                  </a:solidFill>
                </a:rPr>
                <a:t>uvm</a:t>
              </a:r>
              <a:r>
                <a:rPr lang="de-AT" sz="1283" b="1" dirty="0">
                  <a:solidFill>
                    <a:schemeClr val="bg1"/>
                  </a:solidFill>
                </a:rPr>
                <a:t>. eintragen könnt.</a:t>
              </a:r>
            </a:p>
          </p:txBody>
        </p:sp>
      </p:grpSp>
      <p:grpSp>
        <p:nvGrpSpPr>
          <p:cNvPr id="8" name="Gruppieren 7">
            <a:extLst>
              <a:ext uri="{FF2B5EF4-FFF2-40B4-BE49-F238E27FC236}">
                <a16:creationId xmlns:a16="http://schemas.microsoft.com/office/drawing/2014/main" id="{F822A43D-A805-AB4D-AC86-005408AF514C}"/>
              </a:ext>
            </a:extLst>
          </p:cNvPr>
          <p:cNvGrpSpPr/>
          <p:nvPr/>
        </p:nvGrpSpPr>
        <p:grpSpPr>
          <a:xfrm>
            <a:off x="-2944817" y="8734913"/>
            <a:ext cx="2816662" cy="791021"/>
            <a:chOff x="-200660" y="503583"/>
            <a:chExt cx="12192000" cy="6861895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9" name="Rechteck 8">
              <a:extLst>
                <a:ext uri="{FF2B5EF4-FFF2-40B4-BE49-F238E27FC236}">
                  <a16:creationId xmlns:a16="http://schemas.microsoft.com/office/drawing/2014/main" id="{0703BD03-185A-8247-BD54-788D8284FC16}"/>
                </a:ext>
              </a:extLst>
            </p:cNvPr>
            <p:cNvSpPr/>
            <p:nvPr/>
          </p:nvSpPr>
          <p:spPr>
            <a:xfrm>
              <a:off x="-200660" y="503583"/>
              <a:ext cx="12192000" cy="685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AT" sz="1889"/>
            </a:p>
          </p:txBody>
        </p:sp>
        <p:sp>
          <p:nvSpPr>
            <p:cNvPr id="10" name="Textfeld 9">
              <a:extLst>
                <a:ext uri="{FF2B5EF4-FFF2-40B4-BE49-F238E27FC236}">
                  <a16:creationId xmlns:a16="http://schemas.microsoft.com/office/drawing/2014/main" id="{0AF1CE15-7C4C-3F44-AE7D-D8BD54716BE6}"/>
                </a:ext>
              </a:extLst>
            </p:cNvPr>
            <p:cNvSpPr txBox="1"/>
            <p:nvPr/>
          </p:nvSpPr>
          <p:spPr>
            <a:xfrm>
              <a:off x="226561" y="1426661"/>
              <a:ext cx="11353794" cy="5938817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r"/>
              <a:r>
                <a:rPr lang="de-AT" sz="1283" b="1" u="sng" dirty="0">
                  <a:solidFill>
                    <a:schemeClr val="bg1"/>
                  </a:solidFill>
                </a:rPr>
                <a:t>VEREINS-DOMAIN:</a:t>
              </a:r>
            </a:p>
            <a:p>
              <a:pPr algn="r"/>
              <a:r>
                <a:rPr lang="de-AT" sz="1283" b="1" dirty="0">
                  <a:solidFill>
                    <a:schemeClr val="bg1"/>
                  </a:solidFill>
                </a:rPr>
                <a:t>Hier habt ihr Platz für eure Vereins-Domain oder einen Anmeldelink</a:t>
              </a:r>
            </a:p>
          </p:txBody>
        </p:sp>
      </p:grpSp>
      <p:grpSp>
        <p:nvGrpSpPr>
          <p:cNvPr id="11" name="Gruppieren 10">
            <a:extLst>
              <a:ext uri="{FF2B5EF4-FFF2-40B4-BE49-F238E27FC236}">
                <a16:creationId xmlns:a16="http://schemas.microsoft.com/office/drawing/2014/main" id="{02BE3E5A-224F-B943-B5AE-63BB93580204}"/>
              </a:ext>
            </a:extLst>
          </p:cNvPr>
          <p:cNvGrpSpPr/>
          <p:nvPr/>
        </p:nvGrpSpPr>
        <p:grpSpPr>
          <a:xfrm>
            <a:off x="6977840" y="8728761"/>
            <a:ext cx="3387797" cy="791021"/>
            <a:chOff x="-200660" y="503583"/>
            <a:chExt cx="12192000" cy="6861895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12" name="Rechteck 11">
              <a:extLst>
                <a:ext uri="{FF2B5EF4-FFF2-40B4-BE49-F238E27FC236}">
                  <a16:creationId xmlns:a16="http://schemas.microsoft.com/office/drawing/2014/main" id="{57804545-29F8-AE41-B39E-A5A4A2360D9B}"/>
                </a:ext>
              </a:extLst>
            </p:cNvPr>
            <p:cNvSpPr/>
            <p:nvPr/>
          </p:nvSpPr>
          <p:spPr>
            <a:xfrm>
              <a:off x="-200660" y="503583"/>
              <a:ext cx="12192000" cy="685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AT" sz="1889"/>
            </a:p>
          </p:txBody>
        </p:sp>
        <p:sp>
          <p:nvSpPr>
            <p:cNvPr id="13" name="Textfeld 12">
              <a:extLst>
                <a:ext uri="{FF2B5EF4-FFF2-40B4-BE49-F238E27FC236}">
                  <a16:creationId xmlns:a16="http://schemas.microsoft.com/office/drawing/2014/main" id="{1F372683-44FC-F249-AAC3-8E13FCAB9440}"/>
                </a:ext>
              </a:extLst>
            </p:cNvPr>
            <p:cNvSpPr txBox="1"/>
            <p:nvPr/>
          </p:nvSpPr>
          <p:spPr>
            <a:xfrm>
              <a:off x="226561" y="1426661"/>
              <a:ext cx="10670136" cy="5938817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de-AT" sz="1283" b="1" u="sng" dirty="0">
                  <a:solidFill>
                    <a:schemeClr val="bg1"/>
                  </a:solidFill>
                </a:rPr>
                <a:t>INFO-TELEFON:</a:t>
              </a:r>
            </a:p>
            <a:p>
              <a:r>
                <a:rPr lang="de-AT" sz="1283" b="1" dirty="0">
                  <a:solidFill>
                    <a:schemeClr val="bg1"/>
                  </a:solidFill>
                </a:rPr>
                <a:t>Hier könnt ihr eine Telefonnummer für Rückfragen an euch angeben.</a:t>
              </a:r>
            </a:p>
          </p:txBody>
        </p:sp>
      </p:grpSp>
      <p:grpSp>
        <p:nvGrpSpPr>
          <p:cNvPr id="14" name="Gruppieren 13">
            <a:extLst>
              <a:ext uri="{FF2B5EF4-FFF2-40B4-BE49-F238E27FC236}">
                <a16:creationId xmlns:a16="http://schemas.microsoft.com/office/drawing/2014/main" id="{5D704300-0C75-0F4D-87FA-2ED93427C0A1}"/>
              </a:ext>
            </a:extLst>
          </p:cNvPr>
          <p:cNvGrpSpPr/>
          <p:nvPr/>
        </p:nvGrpSpPr>
        <p:grpSpPr>
          <a:xfrm>
            <a:off x="7120456" y="381001"/>
            <a:ext cx="3069921" cy="899328"/>
            <a:chOff x="-200660" y="503583"/>
            <a:chExt cx="12192000" cy="6858000"/>
          </a:xfrm>
          <a:solidFill>
            <a:schemeClr val="tx2">
              <a:lumMod val="25000"/>
            </a:schemeClr>
          </a:solidFill>
        </p:grpSpPr>
        <p:sp>
          <p:nvSpPr>
            <p:cNvPr id="15" name="Rechteck 14">
              <a:extLst>
                <a:ext uri="{FF2B5EF4-FFF2-40B4-BE49-F238E27FC236}">
                  <a16:creationId xmlns:a16="http://schemas.microsoft.com/office/drawing/2014/main" id="{569D8EF8-71C6-C04B-8892-CC50988FDC98}"/>
                </a:ext>
              </a:extLst>
            </p:cNvPr>
            <p:cNvSpPr/>
            <p:nvPr/>
          </p:nvSpPr>
          <p:spPr>
            <a:xfrm>
              <a:off x="-200660" y="503583"/>
              <a:ext cx="12192000" cy="6858000"/>
            </a:xfrm>
            <a:prstGeom prst="rect">
              <a:avLst/>
            </a:prstGeom>
            <a:gradFill>
              <a:gsLst>
                <a:gs pos="100000">
                  <a:srgbClr val="FF0000"/>
                </a:gs>
                <a:gs pos="0">
                  <a:srgbClr val="C00000"/>
                </a:gs>
              </a:gsLst>
              <a:lin ang="10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AT" sz="1889"/>
            </a:p>
          </p:txBody>
        </p:sp>
        <p:sp>
          <p:nvSpPr>
            <p:cNvPr id="16" name="Textfeld 15">
              <a:extLst>
                <a:ext uri="{FF2B5EF4-FFF2-40B4-BE49-F238E27FC236}">
                  <a16:creationId xmlns:a16="http://schemas.microsoft.com/office/drawing/2014/main" id="{48AD7C1B-955F-4F4D-806F-84A796AC7E47}"/>
                </a:ext>
              </a:extLst>
            </p:cNvPr>
            <p:cNvSpPr txBox="1"/>
            <p:nvPr/>
          </p:nvSpPr>
          <p:spPr>
            <a:xfrm>
              <a:off x="133060" y="888978"/>
              <a:ext cx="10670133" cy="31122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AT" sz="2052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Umwerfend </a:t>
              </a:r>
              <a:r>
                <a:rPr lang="de-AT" sz="2052" b="1" dirty="0" err="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ripped</a:t>
              </a:r>
              <a:endParaRPr lang="de-AT" sz="2052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008486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äsentation1" id="{162E6762-8B5A-284C-AB6C-0E5D7922FFC9}" vid="{F7216160-C113-444C-AC48-99F190C2C4F2}"/>
    </a:ext>
  </a:extLst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360</Words>
  <Application>Microsoft Macintosh PowerPoint</Application>
  <PresentationFormat>A4-Papier (210 x 297 mm)</PresentationFormat>
  <Paragraphs>51</Paragraphs>
  <Slides>7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2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7</vt:i4>
      </vt:variant>
    </vt:vector>
  </HeadingPairs>
  <TitlesOfParts>
    <vt:vector size="10" baseType="lpstr">
      <vt:lpstr>Arial</vt:lpstr>
      <vt:lpstr>Calibri</vt:lpstr>
      <vt:lpstr>Office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Grafik Brandsetter</dc:creator>
  <cp:lastModifiedBy>Grafik Brandsetter</cp:lastModifiedBy>
  <cp:revision>1</cp:revision>
  <cp:lastPrinted>2021-07-27T11:48:23Z</cp:lastPrinted>
  <dcterms:created xsi:type="dcterms:W3CDTF">2021-10-20T08:38:10Z</dcterms:created>
  <dcterms:modified xsi:type="dcterms:W3CDTF">2021-10-20T08:39:30Z</dcterms:modified>
</cp:coreProperties>
</file>